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Lexend SemiBold"/>
      <p:regular r:id="rId24"/>
      <p:bold r:id="rId25"/>
    </p:embeddedFont>
    <p:embeddedFont>
      <p:font typeface="Roboto"/>
      <p:regular r:id="rId26"/>
      <p:bold r:id="rId27"/>
      <p:italic r:id="rId28"/>
      <p:boldItalic r:id="rId29"/>
    </p:embeddedFont>
    <p:embeddedFont>
      <p:font typeface="Lexend"/>
      <p:regular r:id="rId30"/>
      <p:bold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exendSemiBold-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LexendSemiBold-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exend-bold.fntdata"/><Relationship Id="rId30" Type="http://schemas.openxmlformats.org/officeDocument/2006/relationships/font" Target="fonts/Lexend-regular.fntdata"/><Relationship Id="rId11" Type="http://schemas.openxmlformats.org/officeDocument/2006/relationships/slide" Target="slides/slide5.xml"/><Relationship Id="rId33" Type="http://schemas.openxmlformats.org/officeDocument/2006/relationships/font" Target="fonts/Merriweather-bold.fntdata"/><Relationship Id="rId10" Type="http://schemas.openxmlformats.org/officeDocument/2006/relationships/slide" Target="slides/slide4.xml"/><Relationship Id="rId32" Type="http://schemas.openxmlformats.org/officeDocument/2006/relationships/font" Target="fonts/Merriweather-regular.fntdata"/><Relationship Id="rId13" Type="http://schemas.openxmlformats.org/officeDocument/2006/relationships/slide" Target="slides/slide7.xml"/><Relationship Id="rId35" Type="http://schemas.openxmlformats.org/officeDocument/2006/relationships/font" Target="fonts/Merriweather-boldItalic.fntdata"/><Relationship Id="rId12" Type="http://schemas.openxmlformats.org/officeDocument/2006/relationships/slide" Target="slides/slide6.xml"/><Relationship Id="rId34" Type="http://schemas.openxmlformats.org/officeDocument/2006/relationships/font" Target="fonts/Merriweather-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raw.io"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vrel.agency/developerjourney"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vrel.agency/post/mind-the-gap-dev-journey-tube-map"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60354a117c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60354a117c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that i’m going to explain what a network graph is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66bb71fcc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66bb71fcc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 created the WORM model.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 aims to visualize the internal structure and impact of DevRel programs as they grown and mature over time.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6efd61d0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6efd61d0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1 minute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“When I started thinking about how to actually </a:t>
            </a:r>
            <a:r>
              <a:rPr i="1" lang="en">
                <a:solidFill>
                  <a:schemeClr val="dk1"/>
                </a:solidFill>
              </a:rPr>
              <a:t>draw</a:t>
            </a:r>
            <a:r>
              <a:rPr lang="en">
                <a:solidFill>
                  <a:schemeClr val="dk1"/>
                </a:solidFill>
              </a:rPr>
              <a:t> this thing, my mind went back to elementary school when we used to make </a:t>
            </a:r>
            <a:r>
              <a:rPr b="1" lang="en">
                <a:solidFill>
                  <a:schemeClr val="dk1"/>
                </a:solidFill>
              </a:rPr>
              <a:t>mind maps</a:t>
            </a:r>
            <a:r>
              <a:rPr lang="en">
                <a:solidFill>
                  <a:schemeClr val="dk1"/>
                </a:solidFill>
              </a:rPr>
              <a:t>.</a:t>
            </a:r>
            <a:br>
              <a:rPr lang="en">
                <a:solidFill>
                  <a:schemeClr val="dk1"/>
                </a:solidFill>
              </a:rPr>
            </a:br>
            <a:r>
              <a:rPr lang="en">
                <a:solidFill>
                  <a:schemeClr val="dk1"/>
                </a:solidFill>
              </a:rPr>
              <a:t> You’d start with a central idea, then branch out with related thoughts—like outlining an essay or breaking down a topic.</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honestly, that’s what DevRel started to feel like in my head: a central function with tons of branches connecting to other teams, goals, and initiatives.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But I quickly realized that a mind map wasn’t going to cut it.</a:t>
            </a:r>
            <a:br>
              <a:rPr lang="en">
                <a:solidFill>
                  <a:schemeClr val="dk1"/>
                </a:solidFill>
              </a:rPr>
            </a:br>
            <a:r>
              <a:rPr lang="en">
                <a:solidFill>
                  <a:schemeClr val="dk1"/>
                </a:solidFill>
              </a:rPr>
              <a:t>DevRel isn’t just branching outward—</a:t>
            </a:r>
            <a:r>
              <a:rPr b="1" lang="en">
                <a:solidFill>
                  <a:schemeClr val="dk1"/>
                </a:solidFill>
              </a:rPr>
              <a:t>it’s a web</a:t>
            </a:r>
            <a:r>
              <a:rPr lang="en">
                <a:solidFill>
                  <a:schemeClr val="dk1"/>
                </a:solidFill>
              </a:rPr>
              <a:t>. The relationships go in every direction.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That’s when I turned to </a:t>
            </a:r>
            <a:r>
              <a:rPr b="1" lang="en">
                <a:solidFill>
                  <a:schemeClr val="dk1"/>
                </a:solidFill>
              </a:rPr>
              <a:t>network graphs</a:t>
            </a:r>
            <a:r>
              <a:rPr lang="en">
                <a:solidFill>
                  <a:schemeClr val="dk1"/>
                </a:solidFill>
              </a:rPr>
              <a:t>—a structure designed to show exactly that kind of complexity:</a:t>
            </a:r>
            <a:br>
              <a:rPr lang="en">
                <a:solidFill>
                  <a:schemeClr val="dk1"/>
                </a:solidFill>
              </a:rPr>
            </a:b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66bb71fcc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66bb71fcc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really only 3 main elements of a network graph you need to be </a:t>
            </a:r>
            <a:r>
              <a:rPr lang="en"/>
              <a:t>familiar</a:t>
            </a:r>
            <a:r>
              <a:rPr lang="en"/>
              <a:t> with: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Node</a:t>
            </a:r>
            <a:r>
              <a:rPr lang="en"/>
              <a:t> - </a:t>
            </a:r>
            <a:r>
              <a:rPr lang="en">
                <a:solidFill>
                  <a:schemeClr val="dk1"/>
                </a:solidFill>
              </a:rPr>
              <a:t>Represents an individual entity</a:t>
            </a:r>
            <a:endParaRPr>
              <a:solidFill>
                <a:schemeClr val="dk1"/>
              </a:solidFill>
            </a:endParaRPr>
          </a:p>
          <a:p>
            <a:pPr indent="0" lvl="0" marL="0" rtl="0" algn="l">
              <a:spcBef>
                <a:spcPts val="0"/>
              </a:spcBef>
              <a:spcAft>
                <a:spcPts val="0"/>
              </a:spcAft>
              <a:buNone/>
            </a:pPr>
            <a:r>
              <a:rPr b="1" lang="en">
                <a:solidFill>
                  <a:schemeClr val="dk1"/>
                </a:solidFill>
              </a:rPr>
              <a:t>Edges</a:t>
            </a:r>
            <a:r>
              <a:rPr lang="en">
                <a:solidFill>
                  <a:schemeClr val="dk1"/>
                </a:solidFill>
              </a:rPr>
              <a:t> - Connects two nodes representing a relationship or interaction</a:t>
            </a:r>
            <a:endParaRPr>
              <a:solidFill>
                <a:schemeClr val="dk1"/>
              </a:solidFill>
            </a:endParaRPr>
          </a:p>
          <a:p>
            <a:pPr indent="0" lvl="0" marL="0" rtl="0" algn="l">
              <a:spcBef>
                <a:spcPts val="0"/>
              </a:spcBef>
              <a:spcAft>
                <a:spcPts val="0"/>
              </a:spcAft>
              <a:buNone/>
            </a:pPr>
            <a:r>
              <a:rPr b="1" lang="en">
                <a:solidFill>
                  <a:schemeClr val="dk1"/>
                </a:solidFill>
              </a:rPr>
              <a:t>Direction</a:t>
            </a:r>
            <a:r>
              <a:rPr lang="en">
                <a:solidFill>
                  <a:schemeClr val="dk1"/>
                </a:solidFill>
              </a:rPr>
              <a:t> - CAN BE BI-DIRECTIONAL</a:t>
            </a:r>
            <a:endParaRPr>
              <a:solidFill>
                <a:schemeClr val="dk1"/>
              </a:solidFill>
            </a:endParaRPr>
          </a:p>
          <a:p>
            <a:pPr indent="0" lvl="0" marL="0" rtl="0" algn="l">
              <a:spcBef>
                <a:spcPts val="0"/>
              </a:spcBef>
              <a:spcAft>
                <a:spcPts val="0"/>
              </a:spcAft>
              <a:buNone/>
            </a:pPr>
            <a:r>
              <a:t/>
            </a:r>
            <a:endParaRPr sz="1400">
              <a:solidFill>
                <a:schemeClr val="dk1"/>
              </a:solidFill>
              <a:latin typeface="Lexend"/>
              <a:ea typeface="Lexend"/>
              <a:cs typeface="Lexend"/>
              <a:sym typeface="Lexend"/>
            </a:endParaRPr>
          </a:p>
          <a:p>
            <a:pPr indent="0" lvl="0" marL="0" rtl="0" algn="l">
              <a:spcBef>
                <a:spcPts val="0"/>
              </a:spcBef>
              <a:spcAft>
                <a:spcPts val="0"/>
              </a:spcAft>
              <a:buNone/>
            </a:pPr>
            <a:r>
              <a:t/>
            </a:r>
            <a:endParaRPr sz="1400">
              <a:solidFill>
                <a:schemeClr val="dk1"/>
              </a:solidFill>
              <a:latin typeface="Lexend"/>
              <a:ea typeface="Lexend"/>
              <a:cs typeface="Lexend"/>
              <a:sym typeface="Lexen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66bb71fcc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66bb71fcc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DISCLAIMER: What I’m about to show you is a snapshot of the WORM model I built for TraceLink.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isn’t a one-size-fits-all model -- The goal isn’t to copy it exactly, but give you a starting point you can edit and adapt to reflect your own org, your own maturity, and your own challenges.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 will give you details on how to access these templates at the end, as it will be hard to read everything from where you’re sitting. I will call out the most important items to focus on. </a:t>
            </a:r>
            <a:endParaRPr>
              <a:solidFill>
                <a:schemeClr val="dk1"/>
              </a:solidFill>
            </a:endParaRPr>
          </a:p>
          <a:p>
            <a:pPr indent="0" lvl="0" marL="0" rtl="0" algn="l">
              <a:lnSpc>
                <a:spcPct val="115000"/>
              </a:lnSpc>
              <a:spcBef>
                <a:spcPts val="1200"/>
              </a:spcBef>
              <a:spcAft>
                <a:spcPts val="0"/>
              </a:spcAft>
              <a:buNone/>
            </a:pPr>
            <a:r>
              <a:rPr lang="en" sz="1500" u="sng">
                <a:solidFill>
                  <a:schemeClr val="dk1"/>
                </a:solidFill>
              </a:rPr>
              <a:t>CLICK </a:t>
            </a:r>
            <a:endParaRPr sz="1500" u="sng">
              <a:solidFill>
                <a:schemeClr val="dk1"/>
              </a:solidFill>
            </a:endParaRPr>
          </a:p>
          <a:p>
            <a:pPr indent="0" lvl="0" marL="0" rtl="0" algn="l">
              <a:lnSpc>
                <a:spcPct val="115000"/>
              </a:lnSpc>
              <a:spcBef>
                <a:spcPts val="1200"/>
              </a:spcBef>
              <a:spcAft>
                <a:spcPts val="0"/>
              </a:spcAft>
              <a:buNone/>
            </a:pPr>
            <a:r>
              <a:rPr lang="en">
                <a:solidFill>
                  <a:schemeClr val="dk1"/>
                </a:solidFill>
              </a:rPr>
              <a:t>“So here it is.</a:t>
            </a:r>
            <a:br>
              <a:rPr lang="en">
                <a:solidFill>
                  <a:schemeClr val="dk1"/>
                </a:solidFill>
              </a:rPr>
            </a:br>
            <a:r>
              <a:rPr lang="en">
                <a:solidFill>
                  <a:schemeClr val="dk1"/>
                </a:solidFill>
              </a:rPr>
              <a:t> This is the first variation of the model I created—</a:t>
            </a:r>
            <a:br>
              <a:rPr lang="en">
                <a:solidFill>
                  <a:schemeClr val="dk1"/>
                </a:solidFill>
              </a:rPr>
            </a:br>
            <a:r>
              <a:rPr lang="en">
                <a:solidFill>
                  <a:schemeClr val="dk1"/>
                </a:solidFill>
              </a:rPr>
              <a:t> a snapshot of all the areas that DevRel needed to be involved in to build a mature program at TraceLink.</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What you’re looking at isn’t just a map of activities—it’s a map of collaboration, dependencies, and ownership that make up the internal side of DevRel.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Our involvement spanned everything from business conversations—like strategy alignment, target personas, and partner programs—</a:t>
            </a:r>
            <a:br>
              <a:rPr lang="en">
                <a:solidFill>
                  <a:schemeClr val="dk1"/>
                </a:solidFill>
              </a:rPr>
            </a:br>
            <a:r>
              <a:rPr lang="en">
                <a:solidFill>
                  <a:schemeClr val="dk1"/>
                </a:solidFill>
              </a:rPr>
              <a:t> to deep technical decisions, like what authentication methods we wanted to support or how to handle api </a:t>
            </a:r>
            <a:r>
              <a:rPr lang="en">
                <a:solidFill>
                  <a:schemeClr val="dk1"/>
                </a:solidFill>
              </a:rPr>
              <a:t>versioning</a:t>
            </a:r>
            <a:r>
              <a:rPr lang="en">
                <a:solidFill>
                  <a:schemeClr val="dk1"/>
                </a:solidFill>
              </a:rPr>
              <a:t>.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Each of the main clusters is color-coded to help you parse it visually:</a:t>
            </a:r>
            <a:br>
              <a:rPr lang="en">
                <a:solidFill>
                  <a:schemeClr val="dk1"/>
                </a:solidFill>
              </a:rPr>
            </a:br>
            <a:r>
              <a:rPr lang="en">
                <a:solidFill>
                  <a:schemeClr val="dk1"/>
                </a:solidFill>
              </a:rPr>
              <a:t> You’ll see the main ones are business, operations, product </a:t>
            </a:r>
            <a:r>
              <a:rPr lang="en">
                <a:solidFill>
                  <a:schemeClr val="dk1"/>
                </a:solidFill>
              </a:rPr>
              <a:t>analytics</a:t>
            </a:r>
            <a:r>
              <a:rPr lang="en">
                <a:solidFill>
                  <a:schemeClr val="dk1"/>
                </a:solidFill>
              </a:rPr>
              <a:t>, architecture, developer experience, dev tools, pricing and the partner program.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The key thing here is: </a:t>
            </a:r>
            <a:r>
              <a:rPr b="1" lang="en">
                <a:solidFill>
                  <a:schemeClr val="dk1"/>
                </a:solidFill>
              </a:rPr>
              <a:t>DevRel doesn’t sit in just one of these buckets. It touches all of them.</a:t>
            </a:r>
            <a:br>
              <a:rPr b="1" lang="en">
                <a:solidFill>
                  <a:schemeClr val="dk1"/>
                </a:solidFill>
              </a:rPr>
            </a:b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65e4aed35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65e4aed35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next variation builds on the same structure, but introduces a new layer: </a:t>
            </a:r>
            <a:r>
              <a:rPr b="1" lang="en">
                <a:solidFill>
                  <a:schemeClr val="dk1"/>
                </a:solidFill>
              </a:rPr>
              <a:t>health and status.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we continued building the program, leadership didn’t just want to know </a:t>
            </a:r>
            <a:r>
              <a:rPr i="1" lang="en">
                <a:solidFill>
                  <a:schemeClr val="dk1"/>
                </a:solidFill>
              </a:rPr>
              <a:t>what</a:t>
            </a:r>
            <a:r>
              <a:rPr lang="en">
                <a:solidFill>
                  <a:schemeClr val="dk1"/>
                </a:solidFill>
              </a:rPr>
              <a:t> DevRel was involved with —but </a:t>
            </a:r>
            <a:r>
              <a:rPr b="1" lang="en">
                <a:solidFill>
                  <a:schemeClr val="dk1"/>
                </a:solidFill>
              </a:rPr>
              <a:t>how each area was doing.</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this version takes a fully mature program and  </a:t>
            </a:r>
            <a:r>
              <a:rPr b="1" lang="en">
                <a:solidFill>
                  <a:schemeClr val="dk1"/>
                </a:solidFill>
              </a:rPr>
              <a:t>color-codes each element based on its current health and status.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used the tool </a:t>
            </a:r>
            <a:r>
              <a:rPr lang="en" u="sng">
                <a:solidFill>
                  <a:schemeClr val="hlink"/>
                </a:solidFill>
                <a:hlinkClick r:id="rId2"/>
              </a:rPr>
              <a:t>draw.io</a:t>
            </a:r>
            <a:r>
              <a:rPr lang="en">
                <a:solidFill>
                  <a:schemeClr val="dk1"/>
                </a:solidFill>
              </a:rPr>
              <a:t> to create the model, which allowed me to easily go in and change the color of each node.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For example, some areas were in great shape—released, stable, and just in </a:t>
            </a:r>
            <a:r>
              <a:rPr lang="en">
                <a:solidFill>
                  <a:schemeClr val="dk1"/>
                </a:solidFill>
              </a:rPr>
              <a:t>maintenance</a:t>
            </a:r>
            <a:r>
              <a:rPr lang="en">
                <a:solidFill>
                  <a:schemeClr val="dk1"/>
                </a:solidFill>
              </a:rPr>
              <a:t> mode (GREEN)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 work in progress (YELLOW)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Anything blocked and needed attention (RED)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(WHITE) not started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important internal conversation if you’re using this version would be about what criteria a node must meet in order to move from one status to another.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helped us have more focused conversations internally with stakeholders.</a:t>
            </a:r>
            <a:br>
              <a:rPr lang="en">
                <a:solidFill>
                  <a:schemeClr val="dk1"/>
                </a:solidFill>
              </a:rPr>
            </a:br>
            <a:r>
              <a:rPr lang="en">
                <a:solidFill>
                  <a:schemeClr val="dk1"/>
                </a:solidFill>
              </a:rPr>
              <a:t>What I love about this version is that you can </a:t>
            </a:r>
            <a:r>
              <a:rPr b="1" lang="en">
                <a:solidFill>
                  <a:schemeClr val="dk1"/>
                </a:solidFill>
              </a:rPr>
              <a:t>take one quick glance and immediately understand a much bigger story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 turned the model from a snapshot into a </a:t>
            </a:r>
            <a:r>
              <a:rPr b="1" lang="en">
                <a:solidFill>
                  <a:schemeClr val="dk1"/>
                </a:solidFill>
              </a:rPr>
              <a:t>living, strategic tool</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65e4aed35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65e4aed35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last variation, the color coding shifts again to represent what we were working on that </a:t>
            </a:r>
            <a:r>
              <a:rPr lang="en">
                <a:solidFill>
                  <a:schemeClr val="dk1"/>
                </a:solidFill>
              </a:rPr>
              <a:t>quarter (BLUE), what was on the roadmap for that year (YELLOW) </a:t>
            </a:r>
            <a:r>
              <a:rPr lang="en">
                <a:solidFill>
                  <a:schemeClr val="dk1"/>
                </a:solidFill>
              </a:rPr>
              <a:t>and what we discussed and decided not to target in our program, but could revisit at any time (GREY) </a:t>
            </a:r>
            <a:r>
              <a:rPr lang="en" sz="1050">
                <a:solidFill>
                  <a:schemeClr val="dk1"/>
                </a:solidFill>
                <a:latin typeface="Roboto"/>
                <a:ea typeface="Roboto"/>
                <a:cs typeface="Roboto"/>
                <a:sym typeface="Roboto"/>
              </a:rPr>
              <a:t>it's an important forcing function to ensure you have uncomfortable conversations to make tough decisions to purposefully include / exclude items.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just like the previous variation, this view gives you a </a:t>
            </a:r>
            <a:r>
              <a:rPr b="1" lang="en">
                <a:solidFill>
                  <a:schemeClr val="dk1"/>
                </a:solidFill>
              </a:rPr>
              <a:t>high-level read at a glance</a:t>
            </a:r>
            <a:r>
              <a:rPr lang="en">
                <a:solidFill>
                  <a:schemeClr val="dk1"/>
                </a:solidFill>
              </a:rPr>
              <a:t>.</a:t>
            </a:r>
            <a:br>
              <a:rPr lang="en">
                <a:solidFill>
                  <a:schemeClr val="dk1"/>
                </a:solidFill>
              </a:rPr>
            </a:br>
            <a:r>
              <a:rPr lang="en">
                <a:solidFill>
                  <a:schemeClr val="dk1"/>
                </a:solidFill>
              </a:rPr>
              <a:t> It lets leadership quickly see not just what we’re doing—but how we’re staging that work over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version of the framework became our </a:t>
            </a:r>
            <a:r>
              <a:rPr b="1" lang="en">
                <a:solidFill>
                  <a:schemeClr val="dk1"/>
                </a:solidFill>
              </a:rPr>
              <a:t>north star for DevRel planning.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WHYWHITE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BIG ONES NEED A STATIC COLOR CAUSE NOOT TECHNICALLY WHITE</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65e4aed35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65e4aed35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“If any of this resonated with you—or you want to explore it further—I’ve made the full presentation and all the model templates available on GitHub.</a:t>
            </a:r>
            <a:br>
              <a:rPr lang="en">
                <a:solidFill>
                  <a:schemeClr val="dk1"/>
                </a:solidFill>
              </a:rPr>
            </a:br>
            <a:r>
              <a:rPr lang="en">
                <a:solidFill>
                  <a:schemeClr val="dk1"/>
                </a:solidFill>
              </a:rPr>
              <a:t>You can download my templates and use them as a starting place to map your own organization.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And if you do use the model—or even just sit with it for a bit—I’d really love your feedback.</a:t>
            </a:r>
            <a:br>
              <a:rPr lang="en">
                <a:solidFill>
                  <a:schemeClr val="dk1"/>
                </a:solidFill>
              </a:rPr>
            </a:br>
            <a:r>
              <a:rPr lang="en">
                <a:solidFill>
                  <a:schemeClr val="dk1"/>
                </a:solidFill>
              </a:rPr>
              <a:t> What made sense, what didn’t, what you’d add or change.</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I truly believe this kind of work gets better when it’s shared and tested in the real world.</a:t>
            </a:r>
            <a:br>
              <a:rPr lang="en">
                <a:solidFill>
                  <a:schemeClr val="dk1"/>
                </a:solidFill>
              </a:rPr>
            </a:br>
            <a:r>
              <a:rPr lang="en">
                <a:solidFill>
                  <a:schemeClr val="dk1"/>
                </a:solidFill>
              </a:rPr>
              <a:t>This isn’t a final answer—it’s a living tool, and I’d love to see how others evolve it for their own orgs.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6df1cbf7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6df1cbf7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Thank you Jonathan for your support, mentorship, and feedback. </a:t>
            </a:r>
            <a:endParaRPr/>
          </a:p>
          <a:p>
            <a:pPr indent="0" lvl="0" marL="0" rtl="0" algn="l">
              <a:lnSpc>
                <a:spcPct val="115000"/>
              </a:lnSpc>
              <a:spcBef>
                <a:spcPts val="1200"/>
              </a:spcBef>
              <a:spcAft>
                <a:spcPts val="0"/>
              </a:spcAft>
              <a:buClr>
                <a:schemeClr val="dk1"/>
              </a:buClr>
              <a:buSzPts val="1100"/>
              <a:buFont typeface="Arial"/>
              <a:buNone/>
            </a:pPr>
            <a:r>
              <a:rPr lang="en"/>
              <a:t>I want to continue to iterate on this framework by creating content deep diving into each cluster.</a:t>
            </a:r>
            <a:endParaRPr/>
          </a:p>
          <a:p>
            <a:pPr indent="0" lvl="0" marL="0" rtl="0" algn="l">
              <a:lnSpc>
                <a:spcPct val="115000"/>
              </a:lnSpc>
              <a:spcBef>
                <a:spcPts val="1200"/>
              </a:spcBef>
              <a:spcAft>
                <a:spcPts val="0"/>
              </a:spcAft>
              <a:buClr>
                <a:schemeClr val="dk1"/>
              </a:buClr>
              <a:buSzPts val="1100"/>
              <a:buFont typeface="Arial"/>
              <a:buNone/>
            </a:pPr>
            <a:r>
              <a:rPr lang="en"/>
              <a:t>I’ve also never worked in a marketing-centric program, so I’m hoping to grow this out to show the different flavors of DevRel </a:t>
            </a:r>
            <a:endParaRPr/>
          </a:p>
          <a:p>
            <a:pPr indent="0" lvl="0" marL="0" rtl="0" algn="l">
              <a:lnSpc>
                <a:spcPct val="115000"/>
              </a:lnSpc>
              <a:spcBef>
                <a:spcPts val="1200"/>
              </a:spcBef>
              <a:spcAft>
                <a:spcPts val="0"/>
              </a:spcAft>
              <a:buClr>
                <a:schemeClr val="dk1"/>
              </a:buClr>
              <a:buSzPts val="1100"/>
              <a:buFont typeface="Arial"/>
              <a:buNone/>
            </a:pPr>
            <a:r>
              <a:rPr lang="en"/>
              <a:t>And if you’re in the early stages of building DevRel at your company and just need a gut check or sounding board—feel free to reach out.</a:t>
            </a:r>
            <a:br>
              <a:rPr lang="en"/>
            </a:br>
            <a:r>
              <a:rPr lang="en"/>
              <a:t> I’m always happy to connect.”</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66bb71fcc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66bb71fc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science degree </a:t>
            </a:r>
            <a:endParaRPr/>
          </a:p>
          <a:p>
            <a:pPr indent="0" lvl="0" marL="0" rtl="0" algn="l">
              <a:spcBef>
                <a:spcPts val="0"/>
              </a:spcBef>
              <a:spcAft>
                <a:spcPts val="0"/>
              </a:spcAft>
              <a:buNone/>
            </a:pPr>
            <a:r>
              <a:rPr lang="en"/>
              <a:t>Tenure</a:t>
            </a:r>
            <a:r>
              <a:rPr lang="en"/>
              <a:t> at box and tracelink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66bb71fcc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66bb71fcc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solidFill>
                  <a:schemeClr val="dk1"/>
                </a:solidFill>
                <a:latin typeface="Lexend"/>
                <a:ea typeface="Lexend"/>
                <a:cs typeface="Lexend"/>
                <a:sym typeface="Lexend"/>
              </a:rPr>
              <a:t>45 seconds</a:t>
            </a:r>
            <a:endParaRPr sz="1300">
              <a:solidFill>
                <a:schemeClr val="dk1"/>
              </a:solidFill>
              <a:latin typeface="Lexend"/>
              <a:ea typeface="Lexend"/>
              <a:cs typeface="Lexend"/>
              <a:sym typeface="Lexend"/>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Lexend"/>
                <a:ea typeface="Lexend"/>
                <a:cs typeface="Lexend"/>
                <a:sym typeface="Lexend"/>
              </a:rPr>
              <a:t>“First, I’ll give you a quick background on how I started working on this idea, and walk through some of the existing models I explored as a foundation. Then I’ll outline the gap I saw in those approaches, which led me to develop my own model. From there, I’ll cover the basics you need to know about network graphs—just enough to understand how they fit in—and then show some of the key ways my model can be used. Finally, I’ll wrap up with the next steps I see for applying and building on this work moving forward.”</a:t>
            </a:r>
            <a:endParaRPr sz="1300">
              <a:solidFill>
                <a:schemeClr val="dk1"/>
              </a:solidFill>
              <a:latin typeface="Lexend"/>
              <a:ea typeface="Lexend"/>
              <a:cs typeface="Lexend"/>
              <a:sym typeface="Lexend"/>
            </a:endParaRPr>
          </a:p>
          <a:p>
            <a:pPr indent="0" lvl="0" marL="0" rtl="0" algn="l">
              <a:spcBef>
                <a:spcPts val="1200"/>
              </a:spcBef>
              <a:spcAft>
                <a:spcPts val="0"/>
              </a:spcAft>
              <a:buNone/>
            </a:pPr>
            <a:r>
              <a:t/>
            </a:r>
            <a:endParaRPr sz="1300">
              <a:latin typeface="Lexend"/>
              <a:ea typeface="Lexend"/>
              <a:cs typeface="Lexend"/>
              <a:sym typeface="Lexen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66bb71fcc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66bb71fcc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“When I started at TraceLink, their Platform had just launched and we were building a DevRel program from the ground up.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in those early days, we started uncovering things that needed to change—from parts of the backend architecture to product features that suddenly needed to even put something in front of developers.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That led me to ask a bigger question: </a:t>
            </a:r>
            <a:r>
              <a:rPr i="1" lang="en">
                <a:solidFill>
                  <a:schemeClr val="dk1"/>
                </a:solidFill>
              </a:rPr>
              <a:t>What would a company need to think about as early as possible to set DevRel up for success later on?</a:t>
            </a:r>
            <a:endParaRPr i="1">
              <a:solidFill>
                <a:schemeClr val="dk1"/>
              </a:solidFill>
            </a:endParaRPr>
          </a:p>
          <a:p>
            <a:pPr indent="0" lvl="0" marL="0" rtl="0" algn="l">
              <a:lnSpc>
                <a:spcPct val="115000"/>
              </a:lnSpc>
              <a:spcBef>
                <a:spcPts val="1200"/>
              </a:spcBef>
              <a:spcAft>
                <a:spcPts val="0"/>
              </a:spcAft>
              <a:buNone/>
            </a:pPr>
            <a:r>
              <a:rPr lang="en">
                <a:solidFill>
                  <a:schemeClr val="dk1"/>
                </a:solidFill>
              </a:rPr>
              <a:t>I found myself wishing I had a model to answer that question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was reminded of a quote from Stephen Covey my dad used to always say growing up about problem solving which was: </a:t>
            </a:r>
            <a:r>
              <a:rPr b="1" lang="en">
                <a:solidFill>
                  <a:schemeClr val="dk1"/>
                </a:solidFill>
              </a:rPr>
              <a:t>‘Begin with the end in mind.’</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I did. I started mapping out all the behind-the-scenes dependencies—every internal team DevRel touches, all the invisible layers of effort that need to align for a program to grow and mature.</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And the more I mapped, the more I realized: this wasn’t just a planning tool. It was becoming a way to </a:t>
            </a:r>
            <a:r>
              <a:rPr b="1" lang="en">
                <a:solidFill>
                  <a:schemeClr val="dk1"/>
                </a:solidFill>
              </a:rPr>
              <a:t>visually explain DevRel’s impact</a:t>
            </a:r>
            <a:r>
              <a:rPr lang="en">
                <a:solidFill>
                  <a:schemeClr val="dk1"/>
                </a:solidFill>
              </a:rPr>
              <a:t>—especially to stakeholders who aren’t in the day-to-day, may’ve never worked with DevRel before and don’t know what they don’t know.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66bb71fc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66bb71fc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2 minutes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When the </a:t>
            </a:r>
            <a:r>
              <a:rPr i="1" lang="en">
                <a:solidFill>
                  <a:schemeClr val="dk1"/>
                </a:solidFill>
              </a:rPr>
              <a:t>2024 State of DevRel</a:t>
            </a:r>
            <a:r>
              <a:rPr lang="en">
                <a:solidFill>
                  <a:schemeClr val="dk1"/>
                </a:solidFill>
              </a:rPr>
              <a:t> report came out, and it validated I was thinking:“If you’re not familiar, the DevRel Agency’s annual survey is one of the most widely referenced reports in our field—it captures things like how DevRel teams are structured, what they’re focused on, and the challenges they’re facing across the industry.”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61% of DevRel professionals</a:t>
            </a:r>
            <a:r>
              <a:rPr lang="en">
                <a:solidFill>
                  <a:schemeClr val="dk1"/>
                </a:solidFill>
              </a:rPr>
              <a:t> say it’s hard to prove their influence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50%</a:t>
            </a:r>
            <a:r>
              <a:rPr lang="en">
                <a:solidFill>
                  <a:schemeClr val="dk1"/>
                </a:solidFill>
              </a:rPr>
              <a:t> struggle to raise awareness of what they do</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for the first time, </a:t>
            </a:r>
            <a:r>
              <a:rPr b="1" lang="en">
                <a:solidFill>
                  <a:schemeClr val="dk1"/>
                </a:solidFill>
              </a:rPr>
              <a:t>‘proving business impact’</a:t>
            </a:r>
            <a:r>
              <a:rPr lang="en">
                <a:solidFill>
                  <a:schemeClr val="dk1"/>
                </a:solidFill>
              </a:rPr>
              <a:t> became one of the top two challenges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That’s when I knew this model could be useful—not just to me, but to others trying to make DevRel more visible, more actionable, and ultimately more valued.”</a:t>
            </a:r>
            <a:endParaRPr>
              <a:solidFill>
                <a:schemeClr val="dk1"/>
              </a:solidFill>
            </a:endParaRPr>
          </a:p>
          <a:p>
            <a:pPr indent="0" lvl="0" marL="0" rtl="0" algn="l">
              <a:spcBef>
                <a:spcPts val="1200"/>
              </a:spcBef>
              <a:spcAft>
                <a:spcPts val="0"/>
              </a:spcAft>
              <a:buNone/>
            </a:pPr>
            <a:r>
              <a:t/>
            </a:r>
            <a:endParaRPr sz="1350">
              <a:solidFill>
                <a:schemeClr val="dk1"/>
              </a:solidFill>
              <a:highlight>
                <a:srgbClr val="F8F8F8"/>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66bb71fcc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66bb71fcc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1 minute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“Before I poured more into this project and decided what my model should actually look like, I wanted to make sure I wasn’t reinventing the wheel.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So I stepped back and asked: </a:t>
            </a:r>
            <a:r>
              <a:rPr i="1" lang="en">
                <a:solidFill>
                  <a:schemeClr val="dk1"/>
                </a:solidFill>
              </a:rPr>
              <a:t>Has someone already done this?</a:t>
            </a:r>
            <a:br>
              <a:rPr i="1" lang="en">
                <a:solidFill>
                  <a:schemeClr val="dk1"/>
                </a:solidFill>
              </a:rPr>
            </a:br>
            <a:r>
              <a:rPr lang="en">
                <a:solidFill>
                  <a:schemeClr val="dk1"/>
                </a:solidFill>
              </a:rPr>
              <a:t> Is there already a model out there that visualizes the internal structure and impact of DevRel programs—especially as they grow and mature over time?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What I found was: </a:t>
            </a:r>
            <a:r>
              <a:rPr b="1" lang="en">
                <a:solidFill>
                  <a:schemeClr val="dk1"/>
                </a:solidFill>
              </a:rPr>
              <a:t>no—no one had done exactly this before.</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But I did find a few models that captured </a:t>
            </a:r>
            <a:r>
              <a:rPr i="1" lang="en">
                <a:solidFill>
                  <a:schemeClr val="dk1"/>
                </a:solidFill>
              </a:rPr>
              <a:t>pieces</a:t>
            </a:r>
            <a:r>
              <a:rPr lang="en">
                <a:solidFill>
                  <a:schemeClr val="dk1"/>
                </a:solidFill>
              </a:rPr>
              <a:t> of what I was thinking.</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They resonated with me, but they weren’t quite the whole picture.</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The first is a well-known model (</a:t>
            </a:r>
            <a:r>
              <a:rPr b="1" lang="en">
                <a:solidFill>
                  <a:schemeClr val="dk1"/>
                </a:solidFill>
              </a:rPr>
              <a:t> Developer Journey Map (</a:t>
            </a:r>
            <a:r>
              <a:rPr b="1" lang="en" u="sng">
                <a:solidFill>
                  <a:schemeClr val="hlink"/>
                </a:solidFill>
                <a:hlinkClick r:id="rId2"/>
              </a:rPr>
              <a:t>link</a:t>
            </a:r>
            <a:r>
              <a:rPr b="1" lang="en">
                <a:solidFill>
                  <a:schemeClr val="dk1"/>
                </a:solidFill>
              </a:rPr>
              <a:t>) </a:t>
            </a:r>
            <a:r>
              <a:rPr lang="en">
                <a:solidFill>
                  <a:schemeClr val="dk1"/>
                </a:solidFill>
              </a:rPr>
              <a:t>from DevRel Agency. It maps the stages of the developer journey to specific touchpoints—giving you a clear sense of how to engage developers at each phase.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If your program is just getting started, like ours was at TraceLink, this can be a really useful tool. It helps you prioritize the right </a:t>
            </a:r>
            <a:r>
              <a:rPr lang="en">
                <a:solidFill>
                  <a:schemeClr val="dk1"/>
                </a:solidFill>
              </a:rPr>
              <a:t>touch points</a:t>
            </a:r>
            <a:r>
              <a:rPr lang="en">
                <a:solidFill>
                  <a:schemeClr val="dk1"/>
                </a:solidFill>
              </a:rPr>
              <a:t> early on and adjust your focus as the program matures and you move deeper into the journey.”</a:t>
            </a:r>
            <a:br>
              <a:rPr lang="en">
                <a:solidFill>
                  <a:schemeClr val="dk1"/>
                </a:solidFill>
              </a:rPr>
            </a:b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66bb71fcc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66bb71fcc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30-45 seconds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second was the </a:t>
            </a:r>
            <a:r>
              <a:rPr i="1" lang="en">
                <a:solidFill>
                  <a:schemeClr val="dk1"/>
                </a:solidFill>
              </a:rPr>
              <a:t>‘Mind the Gap’ Developer Journey Tube Map</a:t>
            </a:r>
            <a:r>
              <a:rPr lang="en">
                <a:solidFill>
                  <a:schemeClr val="dk1"/>
                </a:solidFill>
              </a:rPr>
              <a:t>,</a:t>
            </a:r>
            <a:r>
              <a:rPr b="1" lang="en">
                <a:solidFill>
                  <a:schemeClr val="dk1"/>
                </a:solidFill>
              </a:rPr>
              <a:t> (</a:t>
            </a:r>
            <a:r>
              <a:rPr b="1" lang="en" u="sng">
                <a:solidFill>
                  <a:schemeClr val="hlink"/>
                </a:solidFill>
                <a:hlinkClick r:id="rId2"/>
              </a:rPr>
              <a:t>link</a:t>
            </a:r>
            <a:r>
              <a:rPr b="1" lang="en">
                <a:solidFill>
                  <a:schemeClr val="dk1"/>
                </a:solidFill>
              </a:rPr>
              <a:t>)</a:t>
            </a:r>
            <a:r>
              <a:rPr lang="en">
                <a:solidFill>
                  <a:schemeClr val="dk1"/>
                </a:solidFill>
              </a:rPr>
              <a:t> also created by DevRel Agency.</a:t>
            </a:r>
            <a:br>
              <a:rPr lang="en">
                <a:solidFill>
                  <a:schemeClr val="dk1"/>
                </a:solidFill>
              </a:rPr>
            </a:br>
            <a:r>
              <a:rPr lang="en">
                <a:solidFill>
                  <a:schemeClr val="dk1"/>
                </a:solidFill>
              </a:rPr>
              <a:t> It builds on the same stages and touch points as the original journey map, but adds a layer of complexity—showing that the developer experience isn’t linear.</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Developers can enter at any point, take different paths, and jump between tracks depending on their goals and needs.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It’s a brilliant visualization of just how </a:t>
            </a:r>
            <a:r>
              <a:rPr b="1" lang="en">
                <a:solidFill>
                  <a:schemeClr val="dk1"/>
                </a:solidFill>
              </a:rPr>
              <a:t>non-linear, fragmented, and dynamic</a:t>
            </a:r>
            <a:r>
              <a:rPr lang="en">
                <a:solidFill>
                  <a:schemeClr val="dk1"/>
                </a:solidFill>
              </a:rPr>
              <a:t> the developer journey really 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6efd61d06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6efd61d06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 last one I’ll show you is a model by Shawn Wang @swyx illustrating how monthly active developer metric breaks down into individual community, content, and product metrics. He argues that your north star metric should not be monthly active developers because it’s multi-causal and a lagging indicator. Instead, you need more leading indicators you have direct control over, shown on the left.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When I looked at this model I wanted to capture all these efforts that need to go into making these</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66bb71fcc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66bb71fcc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But </a:t>
            </a:r>
            <a:r>
              <a:rPr lang="en"/>
              <a:t>what</a:t>
            </a:r>
            <a:r>
              <a:rPr lang="en"/>
              <a:t> I felt like was missing was </a:t>
            </a:r>
            <a:r>
              <a:rPr lang="en">
                <a:solidFill>
                  <a:schemeClr val="dk1"/>
                </a:solidFill>
              </a:rPr>
              <a:t>the </a:t>
            </a:r>
            <a:r>
              <a:rPr i="1" lang="en">
                <a:solidFill>
                  <a:schemeClr val="dk1"/>
                </a:solidFill>
              </a:rPr>
              <a:t>internal </a:t>
            </a:r>
            <a:r>
              <a:rPr lang="en">
                <a:solidFill>
                  <a:schemeClr val="dk1"/>
                </a:solidFill>
              </a:rPr>
              <a:t>function of DevRel-- the behind-the-scenes work needed to make all these touchpoints work.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cross-functional collaboration and dependencies, the foundational choices, the maturity over time, and teams needed to make it happen.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And that all of this is non-linear, but inter-connected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kept coming back to the question I had during those early days:</a:t>
            </a:r>
            <a:br>
              <a:rPr lang="en">
                <a:solidFill>
                  <a:schemeClr val="dk1"/>
                </a:solidFill>
              </a:rPr>
            </a:br>
            <a:r>
              <a:rPr lang="en">
                <a:solidFill>
                  <a:schemeClr val="dk1"/>
                </a:solidFill>
              </a:rPr>
              <a:t> </a:t>
            </a:r>
            <a:r>
              <a:rPr b="1" lang="en">
                <a:solidFill>
                  <a:schemeClr val="dk1"/>
                </a:solidFill>
              </a:rPr>
              <a:t>What would a company need to know and build early on to make DevRel successful later?</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This was the basis for my new model.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Something that could map out not just the </a:t>
            </a:r>
            <a:r>
              <a:rPr i="1" lang="en">
                <a:solidFill>
                  <a:schemeClr val="dk1"/>
                </a:solidFill>
              </a:rPr>
              <a:t>developer’s journey</a:t>
            </a:r>
            <a:r>
              <a:rPr lang="en">
                <a:solidFill>
                  <a:schemeClr val="dk1"/>
                </a:solidFill>
              </a:rPr>
              <a:t>, but the </a:t>
            </a:r>
            <a:r>
              <a:rPr i="1" lang="en">
                <a:solidFill>
                  <a:schemeClr val="dk1"/>
                </a:solidFill>
              </a:rPr>
              <a:t>organizational mechanisms</a:t>
            </a:r>
            <a:r>
              <a:rPr lang="en">
                <a:solidFill>
                  <a:schemeClr val="dk1"/>
                </a:solidFill>
              </a:rPr>
              <a:t> that supports it.</a:t>
            </a:r>
            <a:endParaRPr>
              <a:solidFill>
                <a:schemeClr val="dk1"/>
              </a:solidFill>
            </a:endParaRPr>
          </a:p>
          <a:p>
            <a:pPr indent="0" lvl="0" marL="0" rtl="0" algn="l">
              <a:spcBef>
                <a:spcPts val="1200"/>
              </a:spcBef>
              <a:spcAft>
                <a:spcPts val="0"/>
              </a:spcAft>
              <a:buNone/>
            </a:pPr>
            <a:r>
              <a:rPr lang="en"/>
              <a:t>______________________________________</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couldn’t find a framework that </a:t>
            </a:r>
            <a:r>
              <a:rPr lang="en"/>
              <a:t>communicated the following in one: </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“From my experience—and from talking with other DevRel folks—the more connected we are to other parts of the company, the more likely we are to deliver real business impact.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ironically, that same cross-functionality makes it harder to clearly communicate our value. We’re everywhere—but that means our success isn’t always easy to pin down.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That’s why visualizing those relationships can be so powerful—it makes the invisible connective tissue of DevRel visible to leadership.”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thing that stuck with me during that time was a feeling I think many DevRel folks share: leadership just didn’t fully understand what we did or the value we brought. DevRel is complex and touches so many parts of the company, but that complexity often gets lost in translation.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wanted a better way to show them what was really happening behind the scenes—the intricacies of our day-to-day work. More than that, I wanted a tool to visualize not just the current state, but also how our program could mature and grow over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 need sparked the idea for this framework: using visual network graphs to map our relationships, impact, and progress in a way that’s clear, compelling, and impossible to ignore.”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What Your Network Graph Framework Adds</a:t>
            </a:r>
            <a:endParaRPr b="1" sz="1300">
              <a:solidFill>
                <a:schemeClr val="dk1"/>
              </a:solidFill>
            </a:endParaRPr>
          </a:p>
          <a:p>
            <a:pPr indent="0" lvl="0" marL="0" rtl="0" algn="l">
              <a:lnSpc>
                <a:spcPct val="115000"/>
              </a:lnSpc>
              <a:spcBef>
                <a:spcPts val="1200"/>
              </a:spcBef>
              <a:spcAft>
                <a:spcPts val="0"/>
              </a:spcAft>
              <a:buNone/>
            </a:pPr>
            <a:r>
              <a:rPr b="1" lang="en">
                <a:solidFill>
                  <a:schemeClr val="dk1"/>
                </a:solidFill>
              </a:rPr>
              <a:t>🧠 1. Focus on Systems, Not Just Individuals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Instead of visualizing a single developer’s path, you're mapping </a:t>
            </a:r>
            <a:r>
              <a:rPr b="1" lang="en">
                <a:solidFill>
                  <a:schemeClr val="dk1"/>
                </a:solidFill>
              </a:rPr>
              <a:t>how DevRel interacts across the organization</a:t>
            </a:r>
            <a:r>
              <a:rPr lang="en">
                <a:solidFill>
                  <a:schemeClr val="dk1"/>
                </a:solidFill>
              </a:rPr>
              <a:t>: with Product, Support, Marketing, Community, etc.</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is especially important when you're explaining </a:t>
            </a:r>
            <a:r>
              <a:rPr b="1" lang="en">
                <a:solidFill>
                  <a:schemeClr val="dk1"/>
                </a:solidFill>
              </a:rPr>
              <a:t>internal value to stakeholders</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b="1" lang="en">
                <a:solidFill>
                  <a:schemeClr val="dk1"/>
                </a:solidFill>
              </a:rPr>
              <a:t>🌐 2. Visualizing Relationships &amp; Interdependencies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Your framework highlights </a:t>
            </a:r>
            <a:r>
              <a:rPr b="1" lang="en">
                <a:solidFill>
                  <a:schemeClr val="dk1"/>
                </a:solidFill>
              </a:rPr>
              <a:t>how efforts are connected</a:t>
            </a:r>
            <a:r>
              <a:rPr lang="en">
                <a:solidFill>
                  <a:schemeClr val="dk1"/>
                </a:solidFill>
              </a:rPr>
              <a:t>—not just how a developer moves through stages.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It's about </a:t>
            </a:r>
            <a:r>
              <a:rPr b="1" lang="en">
                <a:solidFill>
                  <a:schemeClr val="dk1"/>
                </a:solidFill>
              </a:rPr>
              <a:t>DevRel as connective tissue</a:t>
            </a:r>
            <a:r>
              <a:rPr lang="en">
                <a:solidFill>
                  <a:schemeClr val="dk1"/>
                </a:solidFill>
              </a:rPr>
              <a:t>, not just content production or community building.</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b="1" lang="en">
                <a:solidFill>
                  <a:schemeClr val="dk1"/>
                </a:solidFill>
              </a:rPr>
              <a:t>⏳ 3. Temporal Growth &amp; Maturity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Your model allows tracking </a:t>
            </a:r>
            <a:r>
              <a:rPr b="1" lang="en">
                <a:solidFill>
                  <a:schemeClr val="dk1"/>
                </a:solidFill>
              </a:rPr>
              <a:t>program evolution over time</a:t>
            </a:r>
            <a:r>
              <a:rPr lang="en">
                <a:solidFill>
                  <a:schemeClr val="dk1"/>
                </a:solidFill>
              </a:rPr>
              <a:t>: how relationships deepen, how influence spreads, or where silos emerge.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Others are more like snapshots—yours is more like a </a:t>
            </a:r>
            <a:r>
              <a:rPr b="1" lang="en">
                <a:solidFill>
                  <a:schemeClr val="dk1"/>
                </a:solidFill>
              </a:rPr>
              <a:t>time-lapse of a growing network</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b="1" lang="en">
                <a:solidFill>
                  <a:schemeClr val="dk1"/>
                </a:solidFill>
              </a:rPr>
              <a:t>📊 4. Persuasive Visual for Leadership</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Stakeholders might not care about journeys—they care about </a:t>
            </a:r>
            <a:r>
              <a:rPr b="1" lang="en">
                <a:solidFill>
                  <a:schemeClr val="dk1"/>
                </a:solidFill>
              </a:rPr>
              <a:t>outcomes and collaboration</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Network graphs are a familiar structure in business, strategy, and even org charts—making them </a:t>
            </a:r>
            <a:r>
              <a:rPr b="1" lang="en">
                <a:solidFill>
                  <a:schemeClr val="dk1"/>
                </a:solidFill>
              </a:rPr>
              <a:t>instantly legible</a:t>
            </a:r>
            <a:r>
              <a:rPr lang="en">
                <a:solidFill>
                  <a:schemeClr val="dk1"/>
                </a:solidFill>
              </a:rPr>
              <a:t> to decision-makers.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381000" marR="381000" rtl="0" algn="l">
              <a:lnSpc>
                <a:spcPct val="115000"/>
              </a:lnSpc>
              <a:spcBef>
                <a:spcPts val="1200"/>
              </a:spcBef>
              <a:spcAft>
                <a:spcPts val="0"/>
              </a:spcAft>
              <a:buNone/>
            </a:pPr>
            <a:r>
              <a:rPr lang="en">
                <a:solidFill>
                  <a:schemeClr val="dk1"/>
                </a:solidFill>
              </a:rPr>
              <a:t>“While existing frameworks like the Developer Journey Map or the Mind the Gap tube map help us understand the </a:t>
            </a:r>
            <a:r>
              <a:rPr i="1" lang="en">
                <a:solidFill>
                  <a:schemeClr val="dk1"/>
                </a:solidFill>
              </a:rPr>
              <a:t>developer’s experience</a:t>
            </a:r>
            <a:r>
              <a:rPr lang="en">
                <a:solidFill>
                  <a:schemeClr val="dk1"/>
                </a:solidFill>
              </a:rPr>
              <a:t>, they don’t show the </a:t>
            </a:r>
            <a:r>
              <a:rPr i="1" lang="en">
                <a:solidFill>
                  <a:schemeClr val="dk1"/>
                </a:solidFill>
              </a:rPr>
              <a:t>organizational effort</a:t>
            </a:r>
            <a:r>
              <a:rPr lang="en">
                <a:solidFill>
                  <a:schemeClr val="dk1"/>
                </a:solidFill>
              </a:rPr>
              <a:t> behind that experience.</a:t>
            </a:r>
            <a:endParaRPr>
              <a:solidFill>
                <a:schemeClr val="dk1"/>
              </a:solidFill>
            </a:endParaRPr>
          </a:p>
          <a:p>
            <a:pPr indent="0" lvl="0" marL="381000" marR="381000" rtl="0" algn="l">
              <a:lnSpc>
                <a:spcPct val="115000"/>
              </a:lnSpc>
              <a:spcBef>
                <a:spcPts val="1200"/>
              </a:spcBef>
              <a:spcAft>
                <a:spcPts val="0"/>
              </a:spcAft>
              <a:buNone/>
            </a:pPr>
            <a:r>
              <a:rPr lang="en">
                <a:solidFill>
                  <a:schemeClr val="dk1"/>
                </a:solidFill>
              </a:rPr>
              <a:t>My framework takes a systems-level view, mapping how DevRel touches and strengthens every part of the org—from Product to Marketing to Community—and how that influence grows over time.</a:t>
            </a:r>
            <a:endParaRPr>
              <a:solidFill>
                <a:schemeClr val="dk1"/>
              </a:solidFill>
            </a:endParaRPr>
          </a:p>
          <a:p>
            <a:pPr indent="0" lvl="0" marL="381000" marR="381000" rtl="0" algn="l">
              <a:lnSpc>
                <a:spcPct val="115000"/>
              </a:lnSpc>
              <a:spcBef>
                <a:spcPts val="1200"/>
              </a:spcBef>
              <a:spcAft>
                <a:spcPts val="0"/>
              </a:spcAft>
              <a:buNone/>
            </a:pPr>
            <a:r>
              <a:rPr lang="en">
                <a:solidFill>
                  <a:schemeClr val="dk1"/>
                </a:solidFill>
              </a:rPr>
              <a:t>It’s not just a journey. It’s a network. And for stakeholders, it’s a visual proof of how DevRel makes everything stronger.”</a:t>
            </a:r>
            <a:endParaRPr>
              <a:solidFill>
                <a:schemeClr val="dk1"/>
              </a:solidFill>
            </a:endParaRPr>
          </a:p>
          <a:p>
            <a:pPr indent="0" lvl="0" marL="0" rtl="0" algn="l">
              <a:spcBef>
                <a:spcPts val="1200"/>
              </a:spcBef>
              <a:spcAft>
                <a:spcPts val="0"/>
              </a:spcAft>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But don’t show </a:t>
            </a:r>
            <a:r>
              <a:rPr b="1" lang="en">
                <a:solidFill>
                  <a:schemeClr val="dk1"/>
                </a:solidFill>
              </a:rPr>
              <a:t>cross-functional collaboration</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Don’t track </a:t>
            </a:r>
            <a:r>
              <a:rPr b="1" lang="en">
                <a:solidFill>
                  <a:schemeClr val="dk1"/>
                </a:solidFill>
              </a:rPr>
              <a:t>program evolution or maturity</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Don’t help explain </a:t>
            </a:r>
            <a:r>
              <a:rPr b="1" lang="en">
                <a:solidFill>
                  <a:schemeClr val="dk1"/>
                </a:solidFill>
              </a:rPr>
              <a:t>DevRel’s internal influence or impact</a:t>
            </a:r>
            <a:br>
              <a:rPr b="1" lang="en">
                <a:solidFill>
                  <a:schemeClr val="dk1"/>
                </a:solidFill>
              </a:rPr>
            </a:br>
            <a:endParaRPr b="1">
              <a:solidFill>
                <a:schemeClr val="dk1"/>
              </a:solidFill>
            </a:endParaRPr>
          </a:p>
          <a:p>
            <a:pPr indent="0" lvl="0" marL="381000" marR="381000" rtl="0" algn="l">
              <a:lnSpc>
                <a:spcPct val="115000"/>
              </a:lnSpc>
              <a:spcBef>
                <a:spcPts val="1200"/>
              </a:spcBef>
              <a:spcAft>
                <a:spcPts val="0"/>
              </a:spcAft>
              <a:buNone/>
            </a:pPr>
            <a:r>
              <a:rPr lang="en">
                <a:solidFill>
                  <a:schemeClr val="dk1"/>
                </a:solidFill>
              </a:rPr>
              <a:t>“In short, they show </a:t>
            </a:r>
            <a:r>
              <a:rPr i="1" lang="en">
                <a:solidFill>
                  <a:schemeClr val="dk1"/>
                </a:solidFill>
              </a:rPr>
              <a:t>what the developer experiences</a:t>
            </a:r>
            <a:r>
              <a:rPr lang="en">
                <a:solidFill>
                  <a:schemeClr val="dk1"/>
                </a:solidFill>
              </a:rPr>
              <a:t>—but not </a:t>
            </a:r>
            <a:r>
              <a:rPr i="1" lang="en">
                <a:solidFill>
                  <a:schemeClr val="dk1"/>
                </a:solidFill>
              </a:rPr>
              <a:t>what the organization does to make that happen.</a:t>
            </a:r>
            <a:br>
              <a:rPr i="1" lang="en">
                <a:solidFill>
                  <a:schemeClr val="dk1"/>
                </a:solidFill>
              </a:rPr>
            </a:br>
            <a:r>
              <a:rPr lang="en">
                <a:solidFill>
                  <a:schemeClr val="dk1"/>
                </a:solidFill>
              </a:rPr>
              <a:t> That’s the gap I set out to close.”</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3">
    <p:spTree>
      <p:nvGrpSpPr>
        <p:cNvPr id="54" name="Shape 54"/>
        <p:cNvGrpSpPr/>
        <p:nvPr/>
      </p:nvGrpSpPr>
      <p:grpSpPr>
        <a:xfrm>
          <a:off x="0" y="0"/>
          <a:ext cx="0" cy="0"/>
          <a:chOff x="0" y="0"/>
          <a:chExt cx="0" cy="0"/>
        </a:xfrm>
      </p:grpSpPr>
      <p:sp>
        <p:nvSpPr>
          <p:cNvPr id="55" name="Google Shape;55;p14"/>
          <p:cNvSpPr/>
          <p:nvPr/>
        </p:nvSpPr>
        <p:spPr>
          <a:xfrm>
            <a:off x="643200" y="659425"/>
            <a:ext cx="3146400" cy="1091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6" name="Google Shape;56;p14"/>
          <p:cNvSpPr txBox="1"/>
          <p:nvPr>
            <p:ph type="title"/>
          </p:nvPr>
        </p:nvSpPr>
        <p:spPr>
          <a:xfrm>
            <a:off x="671825" y="727744"/>
            <a:ext cx="3117600" cy="12018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 name="Google Shape;57;p14"/>
          <p:cNvSpPr/>
          <p:nvPr/>
        </p:nvSpPr>
        <p:spPr>
          <a:xfrm>
            <a:off x="2216400" y="1750725"/>
            <a:ext cx="4711200" cy="2187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8" name="Google Shape;58;p14"/>
          <p:cNvSpPr/>
          <p:nvPr/>
        </p:nvSpPr>
        <p:spPr>
          <a:xfrm>
            <a:off x="1686400" y="1750825"/>
            <a:ext cx="528900" cy="528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9" name="Google Shape;59;p14"/>
          <p:cNvSpPr/>
          <p:nvPr/>
        </p:nvSpPr>
        <p:spPr>
          <a:xfrm>
            <a:off x="6927600" y="2843900"/>
            <a:ext cx="528900" cy="1091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0" name="Google Shape;60;p14"/>
          <p:cNvSpPr txBox="1"/>
          <p:nvPr>
            <p:ph idx="2" type="title"/>
          </p:nvPr>
        </p:nvSpPr>
        <p:spPr>
          <a:xfrm>
            <a:off x="2258050" y="1800075"/>
            <a:ext cx="4623900" cy="2219700"/>
          </a:xfrm>
          <a:prstGeom prst="rect">
            <a:avLst/>
          </a:prstGeom>
        </p:spPr>
        <p:txBody>
          <a:bodyPr anchorCtr="0" anchor="t" bIns="91425" lIns="91425" spcFirstLastPara="1" rIns="91425" wrap="square" tIns="91425">
            <a:normAutofit/>
          </a:bodyPr>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p:txBody>
      </p:sp>
      <p:sp>
        <p:nvSpPr>
          <p:cNvPr id="61" name="Google Shape;61;p1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2" name="Google Shape;62;p1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ITLE_3_1">
    <p:spTree>
      <p:nvGrpSpPr>
        <p:cNvPr id="63" name="Shape 63"/>
        <p:cNvGrpSpPr/>
        <p:nvPr/>
      </p:nvGrpSpPr>
      <p:grpSpPr>
        <a:xfrm>
          <a:off x="0" y="0"/>
          <a:ext cx="0" cy="0"/>
          <a:chOff x="0" y="0"/>
          <a:chExt cx="0" cy="0"/>
        </a:xfrm>
      </p:grpSpPr>
      <p:sp>
        <p:nvSpPr>
          <p:cNvPr id="64" name="Google Shape;64;p15"/>
          <p:cNvSpPr/>
          <p:nvPr/>
        </p:nvSpPr>
        <p:spPr>
          <a:xfrm>
            <a:off x="304800" y="3161075"/>
            <a:ext cx="2851500" cy="16791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5" name="Google Shape;65;p15"/>
          <p:cNvSpPr/>
          <p:nvPr/>
        </p:nvSpPr>
        <p:spPr>
          <a:xfrm>
            <a:off x="5999150" y="3161050"/>
            <a:ext cx="2840100" cy="16791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6" name="Google Shape;66;p15"/>
          <p:cNvSpPr/>
          <p:nvPr/>
        </p:nvSpPr>
        <p:spPr>
          <a:xfrm>
            <a:off x="3156175" y="3161150"/>
            <a:ext cx="2851500" cy="1679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 name="Google Shape;67;p15"/>
          <p:cNvSpPr txBox="1"/>
          <p:nvPr>
            <p:ph idx="1" type="subTitle"/>
          </p:nvPr>
        </p:nvSpPr>
        <p:spPr>
          <a:xfrm>
            <a:off x="314208" y="3134376"/>
            <a:ext cx="28161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5"/>
          <p:cNvSpPr/>
          <p:nvPr>
            <p:ph idx="2" type="pic"/>
          </p:nvPr>
        </p:nvSpPr>
        <p:spPr>
          <a:xfrm>
            <a:off x="307625" y="1316450"/>
            <a:ext cx="2851500" cy="1844700"/>
          </a:xfrm>
          <a:prstGeom prst="rect">
            <a:avLst/>
          </a:prstGeom>
          <a:noFill/>
          <a:ln cap="flat" cmpd="sng" w="19050">
            <a:solidFill>
              <a:schemeClr val="dk1"/>
            </a:solidFill>
            <a:prstDash val="solid"/>
            <a:round/>
            <a:headEnd len="sm" w="sm" type="none"/>
            <a:tailEnd len="sm" w="sm" type="none"/>
          </a:ln>
        </p:spPr>
      </p:sp>
      <p:sp>
        <p:nvSpPr>
          <p:cNvPr id="69" name="Google Shape;69;p15"/>
          <p:cNvSpPr txBox="1"/>
          <p:nvPr>
            <p:ph idx="3" type="body"/>
          </p:nvPr>
        </p:nvSpPr>
        <p:spPr>
          <a:xfrm>
            <a:off x="316485" y="3761317"/>
            <a:ext cx="2688600" cy="109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0" name="Google Shape;70;p15"/>
          <p:cNvSpPr/>
          <p:nvPr>
            <p:ph idx="4" type="pic"/>
          </p:nvPr>
        </p:nvSpPr>
        <p:spPr>
          <a:xfrm>
            <a:off x="3159125" y="1316450"/>
            <a:ext cx="2851500" cy="1844700"/>
          </a:xfrm>
          <a:prstGeom prst="rect">
            <a:avLst/>
          </a:prstGeom>
          <a:noFill/>
          <a:ln cap="flat" cmpd="sng" w="19050">
            <a:solidFill>
              <a:schemeClr val="dk1"/>
            </a:solidFill>
            <a:prstDash val="solid"/>
            <a:round/>
            <a:headEnd len="sm" w="sm" type="none"/>
            <a:tailEnd len="sm" w="sm" type="none"/>
          </a:ln>
        </p:spPr>
      </p:sp>
      <p:sp>
        <p:nvSpPr>
          <p:cNvPr id="71" name="Google Shape;71;p15"/>
          <p:cNvSpPr/>
          <p:nvPr>
            <p:ph idx="5" type="pic"/>
          </p:nvPr>
        </p:nvSpPr>
        <p:spPr>
          <a:xfrm>
            <a:off x="6010625" y="1316450"/>
            <a:ext cx="2828700" cy="1844700"/>
          </a:xfrm>
          <a:prstGeom prst="rect">
            <a:avLst/>
          </a:prstGeom>
          <a:noFill/>
          <a:ln cap="flat" cmpd="sng" w="19050">
            <a:solidFill>
              <a:schemeClr val="dk1"/>
            </a:solidFill>
            <a:prstDash val="solid"/>
            <a:round/>
            <a:headEnd len="sm" w="sm" type="none"/>
            <a:tailEnd len="sm" w="sm" type="none"/>
          </a:ln>
        </p:spPr>
      </p:sp>
      <p:sp>
        <p:nvSpPr>
          <p:cNvPr id="72" name="Google Shape;72;p1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3" name="Google Shape;73;p1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74" name="Google Shape;74;p15"/>
          <p:cNvSpPr/>
          <p:nvPr/>
        </p:nvSpPr>
        <p:spPr>
          <a:xfrm>
            <a:off x="304800" y="305325"/>
            <a:ext cx="2851500" cy="1009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5" name="Google Shape;75;p15"/>
          <p:cNvSpPr/>
          <p:nvPr/>
        </p:nvSpPr>
        <p:spPr>
          <a:xfrm>
            <a:off x="3159125" y="811350"/>
            <a:ext cx="1159500" cy="502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6" name="Google Shape;76;p15"/>
          <p:cNvSpPr txBox="1"/>
          <p:nvPr>
            <p:ph type="title"/>
          </p:nvPr>
        </p:nvSpPr>
        <p:spPr>
          <a:xfrm>
            <a:off x="328518" y="361238"/>
            <a:ext cx="2720700" cy="1131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 name="Google Shape;77;p15"/>
          <p:cNvSpPr txBox="1"/>
          <p:nvPr>
            <p:ph idx="6" type="subTitle"/>
          </p:nvPr>
        </p:nvSpPr>
        <p:spPr>
          <a:xfrm>
            <a:off x="3156683" y="3134376"/>
            <a:ext cx="28161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5"/>
          <p:cNvSpPr txBox="1"/>
          <p:nvPr>
            <p:ph idx="7" type="body"/>
          </p:nvPr>
        </p:nvSpPr>
        <p:spPr>
          <a:xfrm>
            <a:off x="3158960" y="3761317"/>
            <a:ext cx="2688600" cy="109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 name="Google Shape;79;p15"/>
          <p:cNvSpPr txBox="1"/>
          <p:nvPr>
            <p:ph idx="8" type="subTitle"/>
          </p:nvPr>
        </p:nvSpPr>
        <p:spPr>
          <a:xfrm>
            <a:off x="6007809" y="3134376"/>
            <a:ext cx="28161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5"/>
          <p:cNvSpPr txBox="1"/>
          <p:nvPr>
            <p:ph idx="9" type="body"/>
          </p:nvPr>
        </p:nvSpPr>
        <p:spPr>
          <a:xfrm>
            <a:off x="6010085" y="3761317"/>
            <a:ext cx="2688600" cy="109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1 Overview">
  <p:cSld name="TITLE_3_1_1">
    <p:spTree>
      <p:nvGrpSpPr>
        <p:cNvPr id="81" name="Shape 81"/>
        <p:cNvGrpSpPr/>
        <p:nvPr/>
      </p:nvGrpSpPr>
      <p:grpSpPr>
        <a:xfrm>
          <a:off x="0" y="0"/>
          <a:ext cx="0" cy="0"/>
          <a:chOff x="0" y="0"/>
          <a:chExt cx="0" cy="0"/>
        </a:xfrm>
      </p:grpSpPr>
      <p:sp>
        <p:nvSpPr>
          <p:cNvPr id="82" name="Google Shape;82;p16"/>
          <p:cNvSpPr/>
          <p:nvPr/>
        </p:nvSpPr>
        <p:spPr>
          <a:xfrm>
            <a:off x="1172300" y="660200"/>
            <a:ext cx="4711200" cy="16398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3" name="Google Shape;83;p16"/>
          <p:cNvSpPr/>
          <p:nvPr/>
        </p:nvSpPr>
        <p:spPr>
          <a:xfrm>
            <a:off x="5883500" y="1756696"/>
            <a:ext cx="1224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4" name="Google Shape;84;p16"/>
          <p:cNvSpPr txBox="1"/>
          <p:nvPr>
            <p:ph type="title"/>
          </p:nvPr>
        </p:nvSpPr>
        <p:spPr>
          <a:xfrm>
            <a:off x="1195425" y="734045"/>
            <a:ext cx="46488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 name="Google Shape;85;p16"/>
          <p:cNvSpPr/>
          <p:nvPr>
            <p:ph idx="2" type="pic"/>
          </p:nvPr>
        </p:nvSpPr>
        <p:spPr>
          <a:xfrm>
            <a:off x="3260500" y="2309850"/>
            <a:ext cx="1569000" cy="1625400"/>
          </a:xfrm>
          <a:prstGeom prst="rect">
            <a:avLst/>
          </a:prstGeom>
          <a:noFill/>
          <a:ln cap="flat" cmpd="sng" w="19050">
            <a:solidFill>
              <a:schemeClr val="dk1"/>
            </a:solidFill>
            <a:prstDash val="solid"/>
            <a:round/>
            <a:headEnd len="sm" w="sm" type="none"/>
            <a:tailEnd len="sm" w="sm" type="none"/>
          </a:ln>
        </p:spPr>
      </p:sp>
      <p:sp>
        <p:nvSpPr>
          <p:cNvPr id="86" name="Google Shape;86;p16"/>
          <p:cNvSpPr/>
          <p:nvPr>
            <p:ph idx="3" type="pic"/>
          </p:nvPr>
        </p:nvSpPr>
        <p:spPr>
          <a:xfrm>
            <a:off x="4849525" y="2309850"/>
            <a:ext cx="3128100" cy="2174100"/>
          </a:xfrm>
          <a:prstGeom prst="rect">
            <a:avLst/>
          </a:prstGeom>
          <a:noFill/>
          <a:ln cap="flat" cmpd="sng" w="19050">
            <a:solidFill>
              <a:schemeClr val="dk1"/>
            </a:solidFill>
            <a:prstDash val="solid"/>
            <a:round/>
            <a:headEnd len="sm" w="sm" type="none"/>
            <a:tailEnd len="sm" w="sm" type="none"/>
          </a:ln>
        </p:spPr>
      </p:sp>
      <p:sp>
        <p:nvSpPr>
          <p:cNvPr id="87" name="Google Shape;87;p1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8" name="Google Shape;88;p1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89" name="Shape 89"/>
        <p:cNvGrpSpPr/>
        <p:nvPr/>
      </p:nvGrpSpPr>
      <p:grpSpPr>
        <a:xfrm>
          <a:off x="0" y="0"/>
          <a:ext cx="0" cy="0"/>
          <a:chOff x="0" y="0"/>
          <a:chExt cx="0" cy="0"/>
        </a:xfrm>
      </p:grpSpPr>
      <p:sp>
        <p:nvSpPr>
          <p:cNvPr id="90" name="Google Shape;90;p17"/>
          <p:cNvSpPr/>
          <p:nvPr/>
        </p:nvSpPr>
        <p:spPr>
          <a:xfrm>
            <a:off x="3523325" y="2195625"/>
            <a:ext cx="4990200" cy="2385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1" name="Google Shape;91;p17"/>
          <p:cNvSpPr/>
          <p:nvPr/>
        </p:nvSpPr>
        <p:spPr>
          <a:xfrm>
            <a:off x="1420210" y="2202200"/>
            <a:ext cx="2101800" cy="543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2" name="Google Shape;92;p17"/>
          <p:cNvSpPr/>
          <p:nvPr/>
        </p:nvSpPr>
        <p:spPr>
          <a:xfrm>
            <a:off x="378750" y="562250"/>
            <a:ext cx="3146100" cy="16398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3" name="Google Shape;93;p17"/>
          <p:cNvSpPr txBox="1"/>
          <p:nvPr>
            <p:ph type="title"/>
          </p:nvPr>
        </p:nvSpPr>
        <p:spPr>
          <a:xfrm>
            <a:off x="378750" y="562250"/>
            <a:ext cx="3146100" cy="1639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94" name="Google Shape;94;p17"/>
          <p:cNvSpPr/>
          <p:nvPr/>
        </p:nvSpPr>
        <p:spPr>
          <a:xfrm>
            <a:off x="3523323" y="1654202"/>
            <a:ext cx="528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5" name="Google Shape;95;p17"/>
          <p:cNvSpPr txBox="1"/>
          <p:nvPr>
            <p:ph idx="1" type="body"/>
          </p:nvPr>
        </p:nvSpPr>
        <p:spPr>
          <a:xfrm>
            <a:off x="3623075" y="2300000"/>
            <a:ext cx="4790700" cy="2184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6" name="Google Shape;96;p1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7" name="Google Shape;97;p1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2 Overview">
  <p:cSld name="TITLE_3_1_1_1">
    <p:spTree>
      <p:nvGrpSpPr>
        <p:cNvPr id="98" name="Shape 98"/>
        <p:cNvGrpSpPr/>
        <p:nvPr/>
      </p:nvGrpSpPr>
      <p:grpSpPr>
        <a:xfrm>
          <a:off x="0" y="0"/>
          <a:ext cx="0" cy="0"/>
          <a:chOff x="0" y="0"/>
          <a:chExt cx="0" cy="0"/>
        </a:xfrm>
      </p:grpSpPr>
      <p:sp>
        <p:nvSpPr>
          <p:cNvPr id="99" name="Google Shape;99;p18"/>
          <p:cNvSpPr/>
          <p:nvPr>
            <p:ph idx="2" type="pic"/>
          </p:nvPr>
        </p:nvSpPr>
        <p:spPr>
          <a:xfrm>
            <a:off x="3793600" y="2297107"/>
            <a:ext cx="1569000" cy="1625400"/>
          </a:xfrm>
          <a:prstGeom prst="rect">
            <a:avLst/>
          </a:prstGeom>
          <a:noFill/>
          <a:ln cap="flat" cmpd="sng" w="19050">
            <a:solidFill>
              <a:schemeClr val="dk1"/>
            </a:solidFill>
            <a:prstDash val="solid"/>
            <a:round/>
            <a:headEnd len="sm" w="sm" type="none"/>
            <a:tailEnd len="sm" w="sm" type="none"/>
          </a:ln>
        </p:spPr>
      </p:sp>
      <p:sp>
        <p:nvSpPr>
          <p:cNvPr id="100" name="Google Shape;100;p18"/>
          <p:cNvSpPr/>
          <p:nvPr>
            <p:ph idx="3" type="pic"/>
          </p:nvPr>
        </p:nvSpPr>
        <p:spPr>
          <a:xfrm>
            <a:off x="663400" y="2297107"/>
            <a:ext cx="3128100" cy="2174100"/>
          </a:xfrm>
          <a:prstGeom prst="rect">
            <a:avLst/>
          </a:prstGeom>
          <a:noFill/>
          <a:ln cap="flat" cmpd="sng" w="19050">
            <a:solidFill>
              <a:schemeClr val="dk1"/>
            </a:solidFill>
            <a:prstDash val="solid"/>
            <a:round/>
            <a:headEnd len="sm" w="sm" type="none"/>
            <a:tailEnd len="sm" w="sm" type="none"/>
          </a:ln>
        </p:spPr>
      </p:sp>
      <p:sp>
        <p:nvSpPr>
          <p:cNvPr id="101" name="Google Shape;101;p18"/>
          <p:cNvSpPr/>
          <p:nvPr/>
        </p:nvSpPr>
        <p:spPr>
          <a:xfrm>
            <a:off x="1689800" y="660200"/>
            <a:ext cx="4711200" cy="1639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2" name="Google Shape;102;p18"/>
          <p:cNvSpPr/>
          <p:nvPr/>
        </p:nvSpPr>
        <p:spPr>
          <a:xfrm>
            <a:off x="1160900" y="1757477"/>
            <a:ext cx="528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 name="Google Shape;103;p18"/>
          <p:cNvSpPr txBox="1"/>
          <p:nvPr>
            <p:ph type="title"/>
          </p:nvPr>
        </p:nvSpPr>
        <p:spPr>
          <a:xfrm>
            <a:off x="1721834" y="727054"/>
            <a:ext cx="46488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1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5" name="Google Shape;105;p1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Overview (5)">
  <p:cSld name="TITLE_3_1_1_1_1">
    <p:spTree>
      <p:nvGrpSpPr>
        <p:cNvPr id="106" name="Shape 106"/>
        <p:cNvGrpSpPr/>
        <p:nvPr/>
      </p:nvGrpSpPr>
      <p:grpSpPr>
        <a:xfrm>
          <a:off x="0" y="0"/>
          <a:ext cx="0" cy="0"/>
          <a:chOff x="0" y="0"/>
          <a:chExt cx="0" cy="0"/>
        </a:xfrm>
      </p:grpSpPr>
      <p:sp>
        <p:nvSpPr>
          <p:cNvPr id="107" name="Google Shape;107;p19"/>
          <p:cNvSpPr/>
          <p:nvPr/>
        </p:nvSpPr>
        <p:spPr>
          <a:xfrm>
            <a:off x="298300" y="1431975"/>
            <a:ext cx="1713600" cy="1890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8" name="Google Shape;108;p19"/>
          <p:cNvSpPr/>
          <p:nvPr/>
        </p:nvSpPr>
        <p:spPr>
          <a:xfrm>
            <a:off x="5431665" y="1431975"/>
            <a:ext cx="1713600" cy="1890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9" name="Google Shape;109;p19"/>
          <p:cNvSpPr/>
          <p:nvPr/>
        </p:nvSpPr>
        <p:spPr>
          <a:xfrm>
            <a:off x="7137667" y="1431975"/>
            <a:ext cx="1713600" cy="1890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0" name="Google Shape;110;p19"/>
          <p:cNvSpPr/>
          <p:nvPr/>
        </p:nvSpPr>
        <p:spPr>
          <a:xfrm>
            <a:off x="2011981" y="1431975"/>
            <a:ext cx="1713600" cy="189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1" name="Google Shape;111;p19"/>
          <p:cNvSpPr/>
          <p:nvPr/>
        </p:nvSpPr>
        <p:spPr>
          <a:xfrm>
            <a:off x="3717983" y="1431975"/>
            <a:ext cx="1713600" cy="1890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2" name="Google Shape;112;p19"/>
          <p:cNvSpPr txBox="1"/>
          <p:nvPr>
            <p:ph idx="1" type="body"/>
          </p:nvPr>
        </p:nvSpPr>
        <p:spPr>
          <a:xfrm>
            <a:off x="310891"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3" name="Google Shape;113;p19"/>
          <p:cNvSpPr txBox="1"/>
          <p:nvPr>
            <p:ph idx="2" type="body"/>
          </p:nvPr>
        </p:nvSpPr>
        <p:spPr>
          <a:xfrm>
            <a:off x="5444268"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4" name="Google Shape;114;p19"/>
          <p:cNvSpPr txBox="1"/>
          <p:nvPr>
            <p:ph idx="3" type="body"/>
          </p:nvPr>
        </p:nvSpPr>
        <p:spPr>
          <a:xfrm>
            <a:off x="7105524"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5" name="Google Shape;115;p19"/>
          <p:cNvSpPr txBox="1"/>
          <p:nvPr>
            <p:ph idx="4" type="body"/>
          </p:nvPr>
        </p:nvSpPr>
        <p:spPr>
          <a:xfrm>
            <a:off x="2037027"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6" name="Google Shape;116;p19"/>
          <p:cNvSpPr txBox="1"/>
          <p:nvPr>
            <p:ph idx="5" type="body"/>
          </p:nvPr>
        </p:nvSpPr>
        <p:spPr>
          <a:xfrm>
            <a:off x="3727958"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7" name="Google Shape;117;p19"/>
          <p:cNvSpPr/>
          <p:nvPr>
            <p:ph idx="6" type="pic"/>
          </p:nvPr>
        </p:nvSpPr>
        <p:spPr>
          <a:xfrm>
            <a:off x="7137800" y="3322275"/>
            <a:ext cx="1713600" cy="1510200"/>
          </a:xfrm>
          <a:prstGeom prst="rect">
            <a:avLst/>
          </a:prstGeom>
          <a:noFill/>
          <a:ln cap="flat" cmpd="sng" w="19050">
            <a:solidFill>
              <a:schemeClr val="dk1"/>
            </a:solidFill>
            <a:prstDash val="solid"/>
            <a:round/>
            <a:headEnd len="sm" w="sm" type="none"/>
            <a:tailEnd len="sm" w="sm" type="none"/>
          </a:ln>
        </p:spPr>
      </p:sp>
      <p:sp>
        <p:nvSpPr>
          <p:cNvPr id="118" name="Google Shape;118;p19"/>
          <p:cNvSpPr/>
          <p:nvPr>
            <p:ph idx="7" type="pic"/>
          </p:nvPr>
        </p:nvSpPr>
        <p:spPr>
          <a:xfrm>
            <a:off x="5427747" y="3322276"/>
            <a:ext cx="1708200" cy="1510200"/>
          </a:xfrm>
          <a:prstGeom prst="rect">
            <a:avLst/>
          </a:prstGeom>
          <a:noFill/>
          <a:ln cap="flat" cmpd="sng" w="19050">
            <a:solidFill>
              <a:schemeClr val="dk1"/>
            </a:solidFill>
            <a:prstDash val="solid"/>
            <a:round/>
            <a:headEnd len="sm" w="sm" type="none"/>
            <a:tailEnd len="sm" w="sm" type="none"/>
          </a:ln>
        </p:spPr>
      </p:sp>
      <p:sp>
        <p:nvSpPr>
          <p:cNvPr id="119" name="Google Shape;119;p19"/>
          <p:cNvSpPr/>
          <p:nvPr>
            <p:ph idx="8" type="pic"/>
          </p:nvPr>
        </p:nvSpPr>
        <p:spPr>
          <a:xfrm>
            <a:off x="3723042" y="3322276"/>
            <a:ext cx="1708200" cy="1510200"/>
          </a:xfrm>
          <a:prstGeom prst="rect">
            <a:avLst/>
          </a:prstGeom>
          <a:noFill/>
          <a:ln cap="flat" cmpd="sng" w="19050">
            <a:solidFill>
              <a:schemeClr val="dk1"/>
            </a:solidFill>
            <a:prstDash val="solid"/>
            <a:round/>
            <a:headEnd len="sm" w="sm" type="none"/>
            <a:tailEnd len="sm" w="sm" type="none"/>
          </a:ln>
        </p:spPr>
      </p:sp>
      <p:sp>
        <p:nvSpPr>
          <p:cNvPr id="120" name="Google Shape;120;p19"/>
          <p:cNvSpPr/>
          <p:nvPr>
            <p:ph idx="9" type="pic"/>
          </p:nvPr>
        </p:nvSpPr>
        <p:spPr>
          <a:xfrm>
            <a:off x="2011891" y="3322275"/>
            <a:ext cx="1728000" cy="1510200"/>
          </a:xfrm>
          <a:prstGeom prst="rect">
            <a:avLst/>
          </a:prstGeom>
          <a:noFill/>
          <a:ln cap="flat" cmpd="sng" w="19050">
            <a:solidFill>
              <a:schemeClr val="dk1"/>
            </a:solidFill>
            <a:prstDash val="solid"/>
            <a:round/>
            <a:headEnd len="sm" w="sm" type="none"/>
            <a:tailEnd len="sm" w="sm" type="none"/>
          </a:ln>
        </p:spPr>
      </p:sp>
      <p:sp>
        <p:nvSpPr>
          <p:cNvPr id="121" name="Google Shape;121;p19"/>
          <p:cNvSpPr/>
          <p:nvPr>
            <p:ph idx="13" type="pic"/>
          </p:nvPr>
        </p:nvSpPr>
        <p:spPr>
          <a:xfrm>
            <a:off x="298300" y="3322275"/>
            <a:ext cx="1716000" cy="1510200"/>
          </a:xfrm>
          <a:prstGeom prst="rect">
            <a:avLst/>
          </a:prstGeom>
          <a:noFill/>
          <a:ln cap="flat" cmpd="sng" w="19050">
            <a:solidFill>
              <a:schemeClr val="dk1"/>
            </a:solidFill>
            <a:prstDash val="solid"/>
            <a:round/>
            <a:headEnd len="sm" w="sm" type="none"/>
            <a:tailEnd len="sm" w="sm" type="none"/>
          </a:ln>
        </p:spPr>
      </p:sp>
      <p:sp>
        <p:nvSpPr>
          <p:cNvPr id="122" name="Google Shape;122;p1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23" name="Google Shape;123;p1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24" name="Google Shape;124;p19"/>
          <p:cNvSpPr/>
          <p:nvPr/>
        </p:nvSpPr>
        <p:spPr>
          <a:xfrm>
            <a:off x="298300" y="301050"/>
            <a:ext cx="40203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25" name="Google Shape;125;p19"/>
          <p:cNvSpPr txBox="1"/>
          <p:nvPr>
            <p:ph type="title"/>
          </p:nvPr>
        </p:nvSpPr>
        <p:spPr>
          <a:xfrm>
            <a:off x="279178" y="338025"/>
            <a:ext cx="40395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Goal">
  <p:cSld name="TITLE_3_1_1_1_1_1">
    <p:spTree>
      <p:nvGrpSpPr>
        <p:cNvPr id="126" name="Shape 126"/>
        <p:cNvGrpSpPr/>
        <p:nvPr/>
      </p:nvGrpSpPr>
      <p:grpSpPr>
        <a:xfrm>
          <a:off x="0" y="0"/>
          <a:ext cx="0" cy="0"/>
          <a:chOff x="0" y="0"/>
          <a:chExt cx="0" cy="0"/>
        </a:xfrm>
      </p:grpSpPr>
      <p:sp>
        <p:nvSpPr>
          <p:cNvPr id="127" name="Google Shape;127;p20"/>
          <p:cNvSpPr/>
          <p:nvPr/>
        </p:nvSpPr>
        <p:spPr>
          <a:xfrm>
            <a:off x="298312" y="301050"/>
            <a:ext cx="5646900" cy="5310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28" name="Google Shape;128;p20"/>
          <p:cNvSpPr txBox="1"/>
          <p:nvPr>
            <p:ph type="title"/>
          </p:nvPr>
        </p:nvSpPr>
        <p:spPr>
          <a:xfrm>
            <a:off x="279185" y="31227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9" name="Google Shape;129;p20"/>
          <p:cNvSpPr/>
          <p:nvPr/>
        </p:nvSpPr>
        <p:spPr>
          <a:xfrm>
            <a:off x="4463246" y="3362570"/>
            <a:ext cx="1190400" cy="976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0" name="Google Shape;130;p20"/>
          <p:cNvSpPr/>
          <p:nvPr/>
        </p:nvSpPr>
        <p:spPr>
          <a:xfrm>
            <a:off x="5653655" y="3362561"/>
            <a:ext cx="487500" cy="478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1" name="Google Shape;131;p20"/>
          <p:cNvSpPr/>
          <p:nvPr/>
        </p:nvSpPr>
        <p:spPr>
          <a:xfrm>
            <a:off x="4463250" y="1056975"/>
            <a:ext cx="4371300" cy="2305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2" name="Google Shape;132;p20"/>
          <p:cNvSpPr txBox="1"/>
          <p:nvPr>
            <p:ph idx="1" type="subTitle"/>
          </p:nvPr>
        </p:nvSpPr>
        <p:spPr>
          <a:xfrm>
            <a:off x="4481951" y="1068225"/>
            <a:ext cx="4338600" cy="54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20"/>
          <p:cNvSpPr/>
          <p:nvPr>
            <p:ph idx="2" type="pic"/>
          </p:nvPr>
        </p:nvSpPr>
        <p:spPr>
          <a:xfrm>
            <a:off x="298300" y="1055350"/>
            <a:ext cx="4165800" cy="3783300"/>
          </a:xfrm>
          <a:prstGeom prst="rect">
            <a:avLst/>
          </a:prstGeom>
          <a:noFill/>
          <a:ln cap="flat" cmpd="sng" w="19050">
            <a:solidFill>
              <a:schemeClr val="dk1"/>
            </a:solidFill>
            <a:prstDash val="solid"/>
            <a:round/>
            <a:headEnd len="sm" w="sm" type="none"/>
            <a:tailEnd len="sm" w="sm" type="none"/>
          </a:ln>
        </p:spPr>
      </p:sp>
      <p:sp>
        <p:nvSpPr>
          <p:cNvPr id="134" name="Google Shape;134;p20"/>
          <p:cNvSpPr txBox="1"/>
          <p:nvPr>
            <p:ph idx="3" type="body"/>
          </p:nvPr>
        </p:nvSpPr>
        <p:spPr>
          <a:xfrm>
            <a:off x="4484120" y="1667497"/>
            <a:ext cx="4338600" cy="166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5" name="Google Shape;135;p2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6" name="Google Shape;136;p2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37" name="Google Shape;137;p20"/>
          <p:cNvSpPr/>
          <p:nvPr/>
        </p:nvSpPr>
        <p:spPr>
          <a:xfrm>
            <a:off x="298300" y="301050"/>
            <a:ext cx="56709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8" name="Google Shape;138;p20"/>
          <p:cNvSpPr txBox="1"/>
          <p:nvPr>
            <p:ph idx="4"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 Detailed Outline + Key Features">
  <p:cSld name="TITLE_3_1_1_1_1_1_1">
    <p:spTree>
      <p:nvGrpSpPr>
        <p:cNvPr id="139" name="Shape 139"/>
        <p:cNvGrpSpPr/>
        <p:nvPr/>
      </p:nvGrpSpPr>
      <p:grpSpPr>
        <a:xfrm>
          <a:off x="0" y="0"/>
          <a:ext cx="0" cy="0"/>
          <a:chOff x="0" y="0"/>
          <a:chExt cx="0" cy="0"/>
        </a:xfrm>
      </p:grpSpPr>
      <p:sp>
        <p:nvSpPr>
          <p:cNvPr id="140" name="Google Shape;140;p21"/>
          <p:cNvSpPr txBox="1"/>
          <p:nvPr>
            <p:ph idx="1" type="subTitle"/>
          </p:nvPr>
        </p:nvSpPr>
        <p:spPr>
          <a:xfrm>
            <a:off x="6076827" y="986538"/>
            <a:ext cx="25152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21"/>
          <p:cNvSpPr txBox="1"/>
          <p:nvPr>
            <p:ph idx="2" type="subTitle"/>
          </p:nvPr>
        </p:nvSpPr>
        <p:spPr>
          <a:xfrm>
            <a:off x="194675"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1"/>
          <p:cNvSpPr txBox="1"/>
          <p:nvPr>
            <p:ph idx="3" type="subTitle"/>
          </p:nvPr>
        </p:nvSpPr>
        <p:spPr>
          <a:xfrm>
            <a:off x="1178298"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21"/>
          <p:cNvSpPr txBox="1"/>
          <p:nvPr>
            <p:ph idx="4" type="subTitle"/>
          </p:nvPr>
        </p:nvSpPr>
        <p:spPr>
          <a:xfrm>
            <a:off x="2161921"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21"/>
          <p:cNvSpPr txBox="1"/>
          <p:nvPr>
            <p:ph idx="5" type="subTitle"/>
          </p:nvPr>
        </p:nvSpPr>
        <p:spPr>
          <a:xfrm>
            <a:off x="3139107"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1"/>
          <p:cNvSpPr txBox="1"/>
          <p:nvPr>
            <p:ph idx="6" type="subTitle"/>
          </p:nvPr>
        </p:nvSpPr>
        <p:spPr>
          <a:xfrm>
            <a:off x="4108806"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21"/>
          <p:cNvSpPr txBox="1"/>
          <p:nvPr>
            <p:ph idx="7" type="subTitle"/>
          </p:nvPr>
        </p:nvSpPr>
        <p:spPr>
          <a:xfrm>
            <a:off x="5092429"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21"/>
          <p:cNvSpPr/>
          <p:nvPr/>
        </p:nvSpPr>
        <p:spPr>
          <a:xfrm>
            <a:off x="298300" y="1301925"/>
            <a:ext cx="982800" cy="353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48" name="Google Shape;148;p21"/>
          <p:cNvSpPr/>
          <p:nvPr/>
        </p:nvSpPr>
        <p:spPr>
          <a:xfrm>
            <a:off x="5197656" y="1301925"/>
            <a:ext cx="982800" cy="353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49" name="Google Shape;149;p21"/>
          <p:cNvSpPr txBox="1"/>
          <p:nvPr>
            <p:ph idx="8" type="body"/>
          </p:nvPr>
        </p:nvSpPr>
        <p:spPr>
          <a:xfrm>
            <a:off x="302687"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0" name="Google Shape;150;p21"/>
          <p:cNvSpPr txBox="1"/>
          <p:nvPr>
            <p:ph idx="9" type="body"/>
          </p:nvPr>
        </p:nvSpPr>
        <p:spPr>
          <a:xfrm>
            <a:off x="5210863"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1" name="Google Shape;151;p21"/>
          <p:cNvSpPr/>
          <p:nvPr/>
        </p:nvSpPr>
        <p:spPr>
          <a:xfrm>
            <a:off x="3239217" y="1301925"/>
            <a:ext cx="982800" cy="353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52" name="Google Shape;152;p21"/>
          <p:cNvSpPr txBox="1"/>
          <p:nvPr>
            <p:ph idx="13" type="body"/>
          </p:nvPr>
        </p:nvSpPr>
        <p:spPr>
          <a:xfrm>
            <a:off x="3251210"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3" name="Google Shape;153;p21"/>
          <p:cNvSpPr/>
          <p:nvPr/>
        </p:nvSpPr>
        <p:spPr>
          <a:xfrm>
            <a:off x="4215083" y="1301925"/>
            <a:ext cx="982800" cy="3530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54" name="Google Shape;154;p21"/>
          <p:cNvSpPr txBox="1"/>
          <p:nvPr>
            <p:ph idx="14" type="body"/>
          </p:nvPr>
        </p:nvSpPr>
        <p:spPr>
          <a:xfrm>
            <a:off x="4233736"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5" name="Google Shape;155;p21"/>
          <p:cNvSpPr/>
          <p:nvPr/>
        </p:nvSpPr>
        <p:spPr>
          <a:xfrm>
            <a:off x="1280779" y="1301925"/>
            <a:ext cx="982800" cy="353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56" name="Google Shape;156;p21"/>
          <p:cNvSpPr txBox="1"/>
          <p:nvPr>
            <p:ph idx="15" type="body"/>
          </p:nvPr>
        </p:nvSpPr>
        <p:spPr>
          <a:xfrm>
            <a:off x="1286147"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7" name="Google Shape;157;p21"/>
          <p:cNvSpPr/>
          <p:nvPr/>
        </p:nvSpPr>
        <p:spPr>
          <a:xfrm>
            <a:off x="2256692" y="1301925"/>
            <a:ext cx="982800" cy="353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58" name="Google Shape;158;p21"/>
          <p:cNvSpPr txBox="1"/>
          <p:nvPr>
            <p:ph idx="16" type="body"/>
          </p:nvPr>
        </p:nvSpPr>
        <p:spPr>
          <a:xfrm>
            <a:off x="2268684"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9" name="Google Shape;159;p21"/>
          <p:cNvSpPr/>
          <p:nvPr/>
        </p:nvSpPr>
        <p:spPr>
          <a:xfrm>
            <a:off x="6182130" y="1301927"/>
            <a:ext cx="2656500" cy="1376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0" name="Google Shape;160;p21"/>
          <p:cNvSpPr/>
          <p:nvPr/>
        </p:nvSpPr>
        <p:spPr>
          <a:xfrm>
            <a:off x="6182130" y="2680069"/>
            <a:ext cx="2656500" cy="1376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1" name="Google Shape;161;p21"/>
          <p:cNvSpPr txBox="1"/>
          <p:nvPr>
            <p:ph idx="17" type="subTitle"/>
          </p:nvPr>
        </p:nvSpPr>
        <p:spPr>
          <a:xfrm>
            <a:off x="6164355" y="1264050"/>
            <a:ext cx="24726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21"/>
          <p:cNvSpPr txBox="1"/>
          <p:nvPr>
            <p:ph idx="18" type="body"/>
          </p:nvPr>
        </p:nvSpPr>
        <p:spPr>
          <a:xfrm>
            <a:off x="6160825" y="1743763"/>
            <a:ext cx="2686800" cy="11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3" name="Google Shape;163;p21"/>
          <p:cNvSpPr txBox="1"/>
          <p:nvPr>
            <p:ph idx="19" type="subTitle"/>
          </p:nvPr>
        </p:nvSpPr>
        <p:spPr>
          <a:xfrm>
            <a:off x="6164657" y="2640406"/>
            <a:ext cx="26868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21"/>
          <p:cNvSpPr txBox="1"/>
          <p:nvPr>
            <p:ph idx="20" type="body"/>
          </p:nvPr>
        </p:nvSpPr>
        <p:spPr>
          <a:xfrm>
            <a:off x="6160825" y="2978547"/>
            <a:ext cx="2686800" cy="11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5" name="Google Shape;165;p21"/>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6" name="Google Shape;166;p21"/>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67" name="Google Shape;167;p21"/>
          <p:cNvSpPr/>
          <p:nvPr/>
        </p:nvSpPr>
        <p:spPr>
          <a:xfrm>
            <a:off x="298300" y="301050"/>
            <a:ext cx="56709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8" name="Google Shape;168;p21"/>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vel Details">
  <p:cSld name="TITLE_3_1_1_1_1_1_1_1">
    <p:spTree>
      <p:nvGrpSpPr>
        <p:cNvPr id="169" name="Shape 169"/>
        <p:cNvGrpSpPr/>
        <p:nvPr/>
      </p:nvGrpSpPr>
      <p:grpSpPr>
        <a:xfrm>
          <a:off x="0" y="0"/>
          <a:ext cx="0" cy="0"/>
          <a:chOff x="0" y="0"/>
          <a:chExt cx="0" cy="0"/>
        </a:xfrm>
      </p:grpSpPr>
      <p:sp>
        <p:nvSpPr>
          <p:cNvPr id="170" name="Google Shape;170;p22"/>
          <p:cNvSpPr/>
          <p:nvPr/>
        </p:nvSpPr>
        <p:spPr>
          <a:xfrm>
            <a:off x="298300" y="301050"/>
            <a:ext cx="35340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1" name="Google Shape;171;p22"/>
          <p:cNvSpPr txBox="1"/>
          <p:nvPr>
            <p:ph type="title"/>
          </p:nvPr>
        </p:nvSpPr>
        <p:spPr>
          <a:xfrm>
            <a:off x="279178" y="338025"/>
            <a:ext cx="35379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2" name="Google Shape;172;p22"/>
          <p:cNvSpPr/>
          <p:nvPr>
            <p:ph idx="2" type="pic"/>
          </p:nvPr>
        </p:nvSpPr>
        <p:spPr>
          <a:xfrm>
            <a:off x="3836145" y="1334531"/>
            <a:ext cx="1488300" cy="1557900"/>
          </a:xfrm>
          <a:prstGeom prst="rect">
            <a:avLst/>
          </a:prstGeom>
          <a:noFill/>
          <a:ln cap="flat" cmpd="sng" w="19050">
            <a:solidFill>
              <a:schemeClr val="dk1"/>
            </a:solidFill>
            <a:prstDash val="solid"/>
            <a:round/>
            <a:headEnd len="sm" w="sm" type="none"/>
            <a:tailEnd len="sm" w="sm" type="none"/>
          </a:ln>
        </p:spPr>
      </p:sp>
      <p:sp>
        <p:nvSpPr>
          <p:cNvPr id="173" name="Google Shape;173;p22"/>
          <p:cNvSpPr/>
          <p:nvPr>
            <p:ph idx="3" type="pic"/>
          </p:nvPr>
        </p:nvSpPr>
        <p:spPr>
          <a:xfrm>
            <a:off x="3836145" y="2892484"/>
            <a:ext cx="1488300" cy="1557900"/>
          </a:xfrm>
          <a:prstGeom prst="rect">
            <a:avLst/>
          </a:prstGeom>
          <a:noFill/>
          <a:ln cap="flat" cmpd="sng" w="19050">
            <a:solidFill>
              <a:schemeClr val="dk1"/>
            </a:solidFill>
            <a:prstDash val="solid"/>
            <a:round/>
            <a:headEnd len="sm" w="sm" type="none"/>
            <a:tailEnd len="sm" w="sm" type="none"/>
          </a:ln>
        </p:spPr>
      </p:sp>
      <p:sp>
        <p:nvSpPr>
          <p:cNvPr id="174" name="Google Shape;174;p22"/>
          <p:cNvSpPr/>
          <p:nvPr/>
        </p:nvSpPr>
        <p:spPr>
          <a:xfrm>
            <a:off x="5324404" y="2374069"/>
            <a:ext cx="2480100" cy="2086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5" name="Google Shape;175;p22"/>
          <p:cNvSpPr txBox="1"/>
          <p:nvPr>
            <p:ph idx="1" type="body"/>
          </p:nvPr>
        </p:nvSpPr>
        <p:spPr>
          <a:xfrm>
            <a:off x="5321031" y="2388890"/>
            <a:ext cx="2480100" cy="2061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76" name="Google Shape;176;p22"/>
          <p:cNvSpPr/>
          <p:nvPr/>
        </p:nvSpPr>
        <p:spPr>
          <a:xfrm>
            <a:off x="5324434" y="790425"/>
            <a:ext cx="3021000" cy="1584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7" name="Google Shape;177;p22"/>
          <p:cNvSpPr/>
          <p:nvPr/>
        </p:nvSpPr>
        <p:spPr>
          <a:xfrm>
            <a:off x="842990" y="908254"/>
            <a:ext cx="2989200" cy="2589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8" name="Google Shape;178;p22"/>
          <p:cNvSpPr txBox="1"/>
          <p:nvPr>
            <p:ph idx="4" type="body"/>
          </p:nvPr>
        </p:nvSpPr>
        <p:spPr>
          <a:xfrm>
            <a:off x="866096" y="1255168"/>
            <a:ext cx="2951100" cy="2226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79" name="Google Shape;179;p22"/>
          <p:cNvSpPr txBox="1"/>
          <p:nvPr>
            <p:ph idx="5" type="body"/>
          </p:nvPr>
        </p:nvSpPr>
        <p:spPr>
          <a:xfrm>
            <a:off x="5321025" y="801853"/>
            <a:ext cx="3016500" cy="158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0" name="Google Shape;180;p22"/>
          <p:cNvSpPr txBox="1"/>
          <p:nvPr>
            <p:ph idx="6" type="subTitle"/>
          </p:nvPr>
        </p:nvSpPr>
        <p:spPr>
          <a:xfrm>
            <a:off x="854800" y="922100"/>
            <a:ext cx="2951100" cy="557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2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82" name="Google Shape;182;p2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ITLE_3_1_1_1_1_1_1_1_1">
    <p:spTree>
      <p:nvGrpSpPr>
        <p:cNvPr id="183" name="Shape 183"/>
        <p:cNvGrpSpPr/>
        <p:nvPr/>
      </p:nvGrpSpPr>
      <p:grpSpPr>
        <a:xfrm>
          <a:off x="0" y="0"/>
          <a:ext cx="0" cy="0"/>
          <a:chOff x="0" y="0"/>
          <a:chExt cx="0" cy="0"/>
        </a:xfrm>
      </p:grpSpPr>
      <p:sp>
        <p:nvSpPr>
          <p:cNvPr id="184" name="Google Shape;184;p23"/>
          <p:cNvSpPr/>
          <p:nvPr/>
        </p:nvSpPr>
        <p:spPr>
          <a:xfrm>
            <a:off x="3263350" y="1223800"/>
            <a:ext cx="2617200" cy="2725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85" name="Google Shape;185;p23"/>
          <p:cNvSpPr txBox="1"/>
          <p:nvPr>
            <p:ph idx="1" type="subTitle"/>
          </p:nvPr>
        </p:nvSpPr>
        <p:spPr>
          <a:xfrm>
            <a:off x="3263400" y="1216529"/>
            <a:ext cx="2617200" cy="46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23"/>
          <p:cNvSpPr/>
          <p:nvPr/>
        </p:nvSpPr>
        <p:spPr>
          <a:xfrm>
            <a:off x="643300" y="1223800"/>
            <a:ext cx="2617200" cy="27255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87" name="Google Shape;187;p23"/>
          <p:cNvSpPr txBox="1"/>
          <p:nvPr>
            <p:ph idx="2" type="body"/>
          </p:nvPr>
        </p:nvSpPr>
        <p:spPr>
          <a:xfrm>
            <a:off x="650150" y="1553646"/>
            <a:ext cx="2617200" cy="46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8" name="Google Shape;188;p23"/>
          <p:cNvSpPr/>
          <p:nvPr/>
        </p:nvSpPr>
        <p:spPr>
          <a:xfrm>
            <a:off x="5883400" y="1223800"/>
            <a:ext cx="2617200" cy="2725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89" name="Google Shape;189;p23"/>
          <p:cNvSpPr txBox="1"/>
          <p:nvPr>
            <p:ph idx="3" type="subTitle"/>
          </p:nvPr>
        </p:nvSpPr>
        <p:spPr>
          <a:xfrm>
            <a:off x="5883500" y="1216529"/>
            <a:ext cx="2617200" cy="46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23"/>
          <p:cNvSpPr txBox="1"/>
          <p:nvPr>
            <p:ph idx="4" type="body"/>
          </p:nvPr>
        </p:nvSpPr>
        <p:spPr>
          <a:xfrm>
            <a:off x="546686" y="3949300"/>
            <a:ext cx="2404800" cy="3990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91" name="Google Shape;191;p23"/>
          <p:cNvSpPr txBox="1"/>
          <p:nvPr>
            <p:ph idx="5" type="subTitle"/>
          </p:nvPr>
        </p:nvSpPr>
        <p:spPr>
          <a:xfrm>
            <a:off x="646300" y="1216529"/>
            <a:ext cx="2617200" cy="46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3"/>
          <p:cNvSpPr txBox="1"/>
          <p:nvPr>
            <p:ph idx="6" type="body"/>
          </p:nvPr>
        </p:nvSpPr>
        <p:spPr>
          <a:xfrm>
            <a:off x="3264850" y="1553646"/>
            <a:ext cx="2617200" cy="46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3" name="Google Shape;193;p23"/>
          <p:cNvSpPr txBox="1"/>
          <p:nvPr>
            <p:ph idx="7" type="body"/>
          </p:nvPr>
        </p:nvSpPr>
        <p:spPr>
          <a:xfrm>
            <a:off x="5883400" y="1553646"/>
            <a:ext cx="2617200" cy="46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4" name="Google Shape;194;p23"/>
          <p:cNvSpPr txBox="1"/>
          <p:nvPr>
            <p:ph idx="8" type="body"/>
          </p:nvPr>
        </p:nvSpPr>
        <p:spPr>
          <a:xfrm>
            <a:off x="650150"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95" name="Google Shape;195;p23"/>
          <p:cNvSpPr txBox="1"/>
          <p:nvPr>
            <p:ph idx="9" type="body"/>
          </p:nvPr>
        </p:nvSpPr>
        <p:spPr>
          <a:xfrm>
            <a:off x="1880475"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96" name="Google Shape;196;p23"/>
          <p:cNvSpPr txBox="1"/>
          <p:nvPr>
            <p:ph idx="13" type="body"/>
          </p:nvPr>
        </p:nvSpPr>
        <p:spPr>
          <a:xfrm>
            <a:off x="3266775"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97" name="Google Shape;197;p23"/>
          <p:cNvSpPr txBox="1"/>
          <p:nvPr>
            <p:ph idx="14" type="body"/>
          </p:nvPr>
        </p:nvSpPr>
        <p:spPr>
          <a:xfrm>
            <a:off x="4497100"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98" name="Google Shape;198;p23"/>
          <p:cNvSpPr txBox="1"/>
          <p:nvPr>
            <p:ph idx="15" type="body"/>
          </p:nvPr>
        </p:nvSpPr>
        <p:spPr>
          <a:xfrm>
            <a:off x="5883400"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99" name="Google Shape;199;p23"/>
          <p:cNvSpPr txBox="1"/>
          <p:nvPr>
            <p:ph idx="16" type="body"/>
          </p:nvPr>
        </p:nvSpPr>
        <p:spPr>
          <a:xfrm>
            <a:off x="7113725"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00" name="Google Shape;200;p23"/>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1" name="Google Shape;201;p23"/>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02" name="Google Shape;202;p23"/>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3" name="Google Shape;203;p23"/>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Pros and Cons">
  <p:cSld name="TITLE_3_1_1_1_1_1_1_1_1_1">
    <p:spTree>
      <p:nvGrpSpPr>
        <p:cNvPr id="204" name="Shape 204"/>
        <p:cNvGrpSpPr/>
        <p:nvPr/>
      </p:nvGrpSpPr>
      <p:grpSpPr>
        <a:xfrm>
          <a:off x="0" y="0"/>
          <a:ext cx="0" cy="0"/>
          <a:chOff x="0" y="0"/>
          <a:chExt cx="0" cy="0"/>
        </a:xfrm>
      </p:grpSpPr>
      <p:sp>
        <p:nvSpPr>
          <p:cNvPr id="205" name="Google Shape;205;p24"/>
          <p:cNvSpPr/>
          <p:nvPr/>
        </p:nvSpPr>
        <p:spPr>
          <a:xfrm>
            <a:off x="298286" y="2469752"/>
            <a:ext cx="2849400" cy="2367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6" name="Google Shape;206;p24"/>
          <p:cNvSpPr/>
          <p:nvPr/>
        </p:nvSpPr>
        <p:spPr>
          <a:xfrm>
            <a:off x="3148000" y="2469752"/>
            <a:ext cx="2849400" cy="2367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7" name="Google Shape;207;p24"/>
          <p:cNvSpPr/>
          <p:nvPr/>
        </p:nvSpPr>
        <p:spPr>
          <a:xfrm>
            <a:off x="5984943" y="2469752"/>
            <a:ext cx="2849400" cy="2367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8" name="Google Shape;208;p24"/>
          <p:cNvSpPr/>
          <p:nvPr>
            <p:ph idx="2" type="pic"/>
          </p:nvPr>
        </p:nvSpPr>
        <p:spPr>
          <a:xfrm>
            <a:off x="299192" y="1071125"/>
            <a:ext cx="2861400" cy="1401600"/>
          </a:xfrm>
          <a:prstGeom prst="rect">
            <a:avLst/>
          </a:prstGeom>
          <a:noFill/>
          <a:ln cap="flat" cmpd="sng" w="19050">
            <a:solidFill>
              <a:schemeClr val="dk1"/>
            </a:solidFill>
            <a:prstDash val="solid"/>
            <a:round/>
            <a:headEnd len="sm" w="sm" type="none"/>
            <a:tailEnd len="sm" w="sm" type="none"/>
          </a:ln>
        </p:spPr>
      </p:sp>
      <p:sp>
        <p:nvSpPr>
          <p:cNvPr id="209" name="Google Shape;209;p24"/>
          <p:cNvSpPr/>
          <p:nvPr>
            <p:ph idx="3" type="pic"/>
          </p:nvPr>
        </p:nvSpPr>
        <p:spPr>
          <a:xfrm>
            <a:off x="3147675" y="1071125"/>
            <a:ext cx="2837100" cy="1401600"/>
          </a:xfrm>
          <a:prstGeom prst="rect">
            <a:avLst/>
          </a:prstGeom>
          <a:noFill/>
          <a:ln cap="flat" cmpd="sng" w="19050">
            <a:solidFill>
              <a:schemeClr val="dk1"/>
            </a:solidFill>
            <a:prstDash val="solid"/>
            <a:round/>
            <a:headEnd len="sm" w="sm" type="none"/>
            <a:tailEnd len="sm" w="sm" type="none"/>
          </a:ln>
        </p:spPr>
      </p:sp>
      <p:sp>
        <p:nvSpPr>
          <p:cNvPr id="210" name="Google Shape;210;p24"/>
          <p:cNvSpPr/>
          <p:nvPr>
            <p:ph idx="4" type="pic"/>
          </p:nvPr>
        </p:nvSpPr>
        <p:spPr>
          <a:xfrm>
            <a:off x="5984750" y="1071125"/>
            <a:ext cx="2849400" cy="1401600"/>
          </a:xfrm>
          <a:prstGeom prst="rect">
            <a:avLst/>
          </a:prstGeom>
          <a:noFill/>
          <a:ln cap="flat" cmpd="sng" w="19050">
            <a:solidFill>
              <a:schemeClr val="dk1"/>
            </a:solidFill>
            <a:prstDash val="solid"/>
            <a:round/>
            <a:headEnd len="sm" w="sm" type="none"/>
            <a:tailEnd len="sm" w="sm" type="none"/>
          </a:ln>
        </p:spPr>
      </p:sp>
      <p:sp>
        <p:nvSpPr>
          <p:cNvPr id="211" name="Google Shape;211;p24"/>
          <p:cNvSpPr txBox="1"/>
          <p:nvPr>
            <p:ph idx="1" type="subTitle"/>
          </p:nvPr>
        </p:nvSpPr>
        <p:spPr>
          <a:xfrm>
            <a:off x="313140" y="2454080"/>
            <a:ext cx="2815500" cy="42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24"/>
          <p:cNvSpPr txBox="1"/>
          <p:nvPr>
            <p:ph idx="5" type="body"/>
          </p:nvPr>
        </p:nvSpPr>
        <p:spPr>
          <a:xfrm>
            <a:off x="3157834" y="2811042"/>
            <a:ext cx="2815500" cy="42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3" name="Google Shape;213;p24"/>
          <p:cNvSpPr txBox="1"/>
          <p:nvPr>
            <p:ph idx="6" type="body"/>
          </p:nvPr>
        </p:nvSpPr>
        <p:spPr>
          <a:xfrm>
            <a:off x="6001839" y="2811042"/>
            <a:ext cx="2815500" cy="42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4" name="Google Shape;214;p24"/>
          <p:cNvSpPr txBox="1"/>
          <p:nvPr>
            <p:ph idx="7" type="body"/>
          </p:nvPr>
        </p:nvSpPr>
        <p:spPr>
          <a:xfrm>
            <a:off x="317282" y="2811042"/>
            <a:ext cx="2815500" cy="42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5" name="Google Shape;215;p24"/>
          <p:cNvSpPr txBox="1"/>
          <p:nvPr>
            <p:ph idx="8" type="subTitle"/>
          </p:nvPr>
        </p:nvSpPr>
        <p:spPr>
          <a:xfrm>
            <a:off x="3153692" y="2454080"/>
            <a:ext cx="2815500" cy="42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 name="Google Shape;216;p24"/>
          <p:cNvSpPr txBox="1"/>
          <p:nvPr>
            <p:ph idx="9" type="subTitle"/>
          </p:nvPr>
        </p:nvSpPr>
        <p:spPr>
          <a:xfrm>
            <a:off x="5997697" y="2454080"/>
            <a:ext cx="2815500" cy="42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2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8" name="Google Shape;218;p2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19" name="Google Shape;219;p24"/>
          <p:cNvSpPr/>
          <p:nvPr/>
        </p:nvSpPr>
        <p:spPr>
          <a:xfrm>
            <a:off x="298300" y="301050"/>
            <a:ext cx="55851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0" name="Google Shape;220;p24"/>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Points">
  <p:cSld name="TITLE_3_1_1_1_1_1_1_1_1_1_1">
    <p:spTree>
      <p:nvGrpSpPr>
        <p:cNvPr id="221" name="Shape 221"/>
        <p:cNvGrpSpPr/>
        <p:nvPr/>
      </p:nvGrpSpPr>
      <p:grpSpPr>
        <a:xfrm>
          <a:off x="0" y="0"/>
          <a:ext cx="0" cy="0"/>
          <a:chOff x="0" y="0"/>
          <a:chExt cx="0" cy="0"/>
        </a:xfrm>
      </p:grpSpPr>
      <p:sp>
        <p:nvSpPr>
          <p:cNvPr id="222" name="Google Shape;222;p25"/>
          <p:cNvSpPr/>
          <p:nvPr/>
        </p:nvSpPr>
        <p:spPr>
          <a:xfrm>
            <a:off x="298300" y="1216800"/>
            <a:ext cx="34914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3" name="Google Shape;223;p25"/>
          <p:cNvSpPr txBox="1"/>
          <p:nvPr>
            <p:ph idx="1" type="subTitle"/>
          </p:nvPr>
        </p:nvSpPr>
        <p:spPr>
          <a:xfrm>
            <a:off x="323945" y="1242931"/>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25"/>
          <p:cNvSpPr/>
          <p:nvPr>
            <p:ph idx="2" type="pic"/>
          </p:nvPr>
        </p:nvSpPr>
        <p:spPr>
          <a:xfrm>
            <a:off x="3789350" y="1216800"/>
            <a:ext cx="5062200" cy="3622200"/>
          </a:xfrm>
          <a:prstGeom prst="rect">
            <a:avLst/>
          </a:prstGeom>
          <a:noFill/>
          <a:ln cap="flat" cmpd="sng" w="19050">
            <a:solidFill>
              <a:schemeClr val="dk1"/>
            </a:solidFill>
            <a:prstDash val="solid"/>
            <a:round/>
            <a:headEnd len="sm" w="sm" type="none"/>
            <a:tailEnd len="sm" w="sm" type="none"/>
          </a:ln>
        </p:spPr>
      </p:sp>
      <p:sp>
        <p:nvSpPr>
          <p:cNvPr id="225" name="Google Shape;225;p25"/>
          <p:cNvSpPr txBox="1"/>
          <p:nvPr>
            <p:ph idx="3" type="body"/>
          </p:nvPr>
        </p:nvSpPr>
        <p:spPr>
          <a:xfrm>
            <a:off x="336530" y="1554822"/>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6" name="Google Shape;226;p25"/>
          <p:cNvSpPr txBox="1"/>
          <p:nvPr>
            <p:ph idx="4" type="subTitle"/>
          </p:nvPr>
        </p:nvSpPr>
        <p:spPr>
          <a:xfrm>
            <a:off x="336530" y="2289922"/>
            <a:ext cx="33015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25"/>
          <p:cNvSpPr txBox="1"/>
          <p:nvPr>
            <p:ph idx="5" type="body"/>
          </p:nvPr>
        </p:nvSpPr>
        <p:spPr>
          <a:xfrm>
            <a:off x="349106" y="2601813"/>
            <a:ext cx="33015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5"/>
          <p:cNvSpPr txBox="1"/>
          <p:nvPr>
            <p:ph idx="6" type="subTitle"/>
          </p:nvPr>
        </p:nvSpPr>
        <p:spPr>
          <a:xfrm>
            <a:off x="323945" y="3346542"/>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25"/>
          <p:cNvSpPr txBox="1"/>
          <p:nvPr>
            <p:ph idx="7" type="body"/>
          </p:nvPr>
        </p:nvSpPr>
        <p:spPr>
          <a:xfrm>
            <a:off x="336569" y="3658433"/>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0" name="Google Shape;230;p2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31" name="Google Shape;231;p2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32" name="Google Shape;232;p25"/>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33" name="Google Shape;233;p25"/>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3_1_1_1_1_1_1_1_1_1_1_2">
    <p:spTree>
      <p:nvGrpSpPr>
        <p:cNvPr id="234" name="Shape 234"/>
        <p:cNvGrpSpPr/>
        <p:nvPr/>
      </p:nvGrpSpPr>
      <p:grpSpPr>
        <a:xfrm>
          <a:off x="0" y="0"/>
          <a:ext cx="0" cy="0"/>
          <a:chOff x="0" y="0"/>
          <a:chExt cx="0" cy="0"/>
        </a:xfrm>
      </p:grpSpPr>
      <p:sp>
        <p:nvSpPr>
          <p:cNvPr id="235" name="Google Shape;235;p26"/>
          <p:cNvSpPr/>
          <p:nvPr/>
        </p:nvSpPr>
        <p:spPr>
          <a:xfrm>
            <a:off x="298300" y="1213300"/>
            <a:ext cx="5646900" cy="326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36" name="Google Shape;236;p26"/>
          <p:cNvSpPr txBox="1"/>
          <p:nvPr>
            <p:ph idx="1" type="body"/>
          </p:nvPr>
        </p:nvSpPr>
        <p:spPr>
          <a:xfrm>
            <a:off x="298300" y="1370375"/>
            <a:ext cx="56469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7" name="Google Shape;237;p2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38" name="Google Shape;238;p2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39" name="Google Shape;239;p26"/>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40" name="Google Shape;240;p26"/>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TITLE_3_1_1_1_1_1_1_1_1_1_1_2_2">
    <p:spTree>
      <p:nvGrpSpPr>
        <p:cNvPr id="241" name="Shape 241"/>
        <p:cNvGrpSpPr/>
        <p:nvPr/>
      </p:nvGrpSpPr>
      <p:grpSpPr>
        <a:xfrm>
          <a:off x="0" y="0"/>
          <a:ext cx="0" cy="0"/>
          <a:chOff x="0" y="0"/>
          <a:chExt cx="0" cy="0"/>
        </a:xfrm>
      </p:grpSpPr>
      <p:sp>
        <p:nvSpPr>
          <p:cNvPr id="242" name="Google Shape;242;p27"/>
          <p:cNvSpPr/>
          <p:nvPr/>
        </p:nvSpPr>
        <p:spPr>
          <a:xfrm>
            <a:off x="298300" y="1213300"/>
            <a:ext cx="56469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43" name="Google Shape;243;p27"/>
          <p:cNvSpPr txBox="1"/>
          <p:nvPr>
            <p:ph idx="1" type="body"/>
          </p:nvPr>
        </p:nvSpPr>
        <p:spPr>
          <a:xfrm>
            <a:off x="298300" y="1370375"/>
            <a:ext cx="56469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45" name="Google Shape;245;p2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46" name="Google Shape;246;p27"/>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47" name="Google Shape;247;p27"/>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3_1_1_1_1_1_1_1_1_1_1_2_1">
    <p:spTree>
      <p:nvGrpSpPr>
        <p:cNvPr id="248" name="Shape 248"/>
        <p:cNvGrpSpPr/>
        <p:nvPr/>
      </p:nvGrpSpPr>
      <p:grpSpPr>
        <a:xfrm>
          <a:off x="0" y="0"/>
          <a:ext cx="0" cy="0"/>
          <a:chOff x="0" y="0"/>
          <a:chExt cx="0" cy="0"/>
        </a:xfrm>
      </p:grpSpPr>
      <p:sp>
        <p:nvSpPr>
          <p:cNvPr id="249" name="Google Shape;249;p28"/>
          <p:cNvSpPr/>
          <p:nvPr/>
        </p:nvSpPr>
        <p:spPr>
          <a:xfrm>
            <a:off x="298300" y="1213300"/>
            <a:ext cx="40788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0" name="Google Shape;250;p28"/>
          <p:cNvSpPr txBox="1"/>
          <p:nvPr>
            <p:ph idx="1" type="body"/>
          </p:nvPr>
        </p:nvSpPr>
        <p:spPr>
          <a:xfrm>
            <a:off x="298300" y="1370375"/>
            <a:ext cx="40362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1" name="Google Shape;251;p28"/>
          <p:cNvSpPr/>
          <p:nvPr/>
        </p:nvSpPr>
        <p:spPr>
          <a:xfrm>
            <a:off x="4377100" y="1213300"/>
            <a:ext cx="40788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2" name="Google Shape;252;p28"/>
          <p:cNvSpPr txBox="1"/>
          <p:nvPr>
            <p:ph idx="2" type="body"/>
          </p:nvPr>
        </p:nvSpPr>
        <p:spPr>
          <a:xfrm>
            <a:off x="4377100" y="1370375"/>
            <a:ext cx="40362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3" name="Google Shape;253;p2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4" name="Google Shape;254;p2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55" name="Google Shape;255;p28"/>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56" name="Google Shape;256;p28"/>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 and Safety">
  <p:cSld name="TITLE_3_1_1_1_1_1_1_1_1_1_1_1">
    <p:spTree>
      <p:nvGrpSpPr>
        <p:cNvPr id="257" name="Shape 257"/>
        <p:cNvGrpSpPr/>
        <p:nvPr/>
      </p:nvGrpSpPr>
      <p:grpSpPr>
        <a:xfrm>
          <a:off x="0" y="0"/>
          <a:ext cx="0" cy="0"/>
          <a:chOff x="0" y="0"/>
          <a:chExt cx="0" cy="0"/>
        </a:xfrm>
      </p:grpSpPr>
      <p:sp>
        <p:nvSpPr>
          <p:cNvPr id="258" name="Google Shape;258;p29"/>
          <p:cNvSpPr/>
          <p:nvPr>
            <p:ph idx="2" type="pic"/>
          </p:nvPr>
        </p:nvSpPr>
        <p:spPr>
          <a:xfrm>
            <a:off x="3789500" y="1216033"/>
            <a:ext cx="2512800" cy="2711400"/>
          </a:xfrm>
          <a:prstGeom prst="rect">
            <a:avLst/>
          </a:prstGeom>
          <a:noFill/>
          <a:ln cap="flat" cmpd="sng" w="19050">
            <a:solidFill>
              <a:schemeClr val="dk1"/>
            </a:solidFill>
            <a:prstDash val="solid"/>
            <a:round/>
            <a:headEnd len="sm" w="sm" type="none"/>
            <a:tailEnd len="sm" w="sm" type="none"/>
          </a:ln>
        </p:spPr>
      </p:sp>
      <p:sp>
        <p:nvSpPr>
          <p:cNvPr id="259" name="Google Shape;259;p29"/>
          <p:cNvSpPr/>
          <p:nvPr/>
        </p:nvSpPr>
        <p:spPr>
          <a:xfrm>
            <a:off x="6300850" y="1795700"/>
            <a:ext cx="991200" cy="504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60" name="Google Shape;260;p29"/>
          <p:cNvSpPr/>
          <p:nvPr>
            <p:ph idx="3" type="pic"/>
          </p:nvPr>
        </p:nvSpPr>
        <p:spPr>
          <a:xfrm>
            <a:off x="6302375" y="2298975"/>
            <a:ext cx="2476800" cy="2539800"/>
          </a:xfrm>
          <a:prstGeom prst="rect">
            <a:avLst/>
          </a:prstGeom>
          <a:noFill/>
          <a:ln cap="flat" cmpd="sng" w="19050">
            <a:solidFill>
              <a:schemeClr val="dk1"/>
            </a:solidFill>
            <a:prstDash val="solid"/>
            <a:round/>
            <a:headEnd len="sm" w="sm" type="none"/>
            <a:tailEnd len="sm" w="sm" type="none"/>
          </a:ln>
        </p:spPr>
      </p:sp>
      <p:sp>
        <p:nvSpPr>
          <p:cNvPr id="261" name="Google Shape;261;p29"/>
          <p:cNvSpPr/>
          <p:nvPr/>
        </p:nvSpPr>
        <p:spPr>
          <a:xfrm>
            <a:off x="298300" y="1216800"/>
            <a:ext cx="34914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62" name="Google Shape;262;p29"/>
          <p:cNvSpPr txBox="1"/>
          <p:nvPr>
            <p:ph idx="1" type="subTitle"/>
          </p:nvPr>
        </p:nvSpPr>
        <p:spPr>
          <a:xfrm>
            <a:off x="323945" y="1242931"/>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29"/>
          <p:cNvSpPr txBox="1"/>
          <p:nvPr>
            <p:ph idx="4" type="body"/>
          </p:nvPr>
        </p:nvSpPr>
        <p:spPr>
          <a:xfrm>
            <a:off x="336530" y="1554822"/>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4" name="Google Shape;264;p29"/>
          <p:cNvSpPr txBox="1"/>
          <p:nvPr>
            <p:ph idx="5" type="subTitle"/>
          </p:nvPr>
        </p:nvSpPr>
        <p:spPr>
          <a:xfrm>
            <a:off x="336530" y="2289922"/>
            <a:ext cx="33015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29"/>
          <p:cNvSpPr txBox="1"/>
          <p:nvPr>
            <p:ph idx="6" type="body"/>
          </p:nvPr>
        </p:nvSpPr>
        <p:spPr>
          <a:xfrm>
            <a:off x="349106" y="2601813"/>
            <a:ext cx="33015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29"/>
          <p:cNvSpPr txBox="1"/>
          <p:nvPr>
            <p:ph idx="7" type="subTitle"/>
          </p:nvPr>
        </p:nvSpPr>
        <p:spPr>
          <a:xfrm>
            <a:off x="323945" y="3346542"/>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29"/>
          <p:cNvSpPr txBox="1"/>
          <p:nvPr>
            <p:ph idx="8" type="body"/>
          </p:nvPr>
        </p:nvSpPr>
        <p:spPr>
          <a:xfrm>
            <a:off x="336569" y="3658433"/>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8" name="Google Shape;268;p29"/>
          <p:cNvSpPr/>
          <p:nvPr/>
        </p:nvSpPr>
        <p:spPr>
          <a:xfrm>
            <a:off x="3789500" y="3927425"/>
            <a:ext cx="2512800" cy="549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69" name="Google Shape;269;p2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0" name="Google Shape;270;p2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71" name="Google Shape;271;p29"/>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2" name="Google Shape;272;p29"/>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ommendations">
  <p:cSld name="TITLE_3_1_1_1_1_1_1_1_1_1_1_1_1">
    <p:spTree>
      <p:nvGrpSpPr>
        <p:cNvPr id="273" name="Shape 273"/>
        <p:cNvGrpSpPr/>
        <p:nvPr/>
      </p:nvGrpSpPr>
      <p:grpSpPr>
        <a:xfrm>
          <a:off x="0" y="0"/>
          <a:ext cx="0" cy="0"/>
          <a:chOff x="0" y="0"/>
          <a:chExt cx="0" cy="0"/>
        </a:xfrm>
      </p:grpSpPr>
      <p:sp>
        <p:nvSpPr>
          <p:cNvPr id="274" name="Google Shape;274;p30"/>
          <p:cNvSpPr/>
          <p:nvPr/>
        </p:nvSpPr>
        <p:spPr>
          <a:xfrm>
            <a:off x="1694350" y="1223800"/>
            <a:ext cx="5755200" cy="3534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5" name="Google Shape;275;p30"/>
          <p:cNvSpPr txBox="1"/>
          <p:nvPr>
            <p:ph idx="1" type="body"/>
          </p:nvPr>
        </p:nvSpPr>
        <p:spPr>
          <a:xfrm>
            <a:off x="1705750" y="1223400"/>
            <a:ext cx="5755200" cy="3534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6" name="Google Shape;276;p3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7" name="Google Shape;277;p3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78" name="Google Shape;278;p30"/>
          <p:cNvSpPr/>
          <p:nvPr/>
        </p:nvSpPr>
        <p:spPr>
          <a:xfrm>
            <a:off x="298300" y="301050"/>
            <a:ext cx="5585100" cy="606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9" name="Google Shape;279;p30"/>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ision Making Timelines">
  <p:cSld name="TITLE_3_1_1_1_1_1_1_1_1_1_1_1_1_1">
    <p:spTree>
      <p:nvGrpSpPr>
        <p:cNvPr id="280" name="Shape 280"/>
        <p:cNvGrpSpPr/>
        <p:nvPr/>
      </p:nvGrpSpPr>
      <p:grpSpPr>
        <a:xfrm>
          <a:off x="0" y="0"/>
          <a:ext cx="0" cy="0"/>
          <a:chOff x="0" y="0"/>
          <a:chExt cx="0" cy="0"/>
        </a:xfrm>
      </p:grpSpPr>
      <p:sp>
        <p:nvSpPr>
          <p:cNvPr id="281" name="Google Shape;281;p31"/>
          <p:cNvSpPr txBox="1"/>
          <p:nvPr>
            <p:ph idx="1" type="subTitle"/>
          </p:nvPr>
        </p:nvSpPr>
        <p:spPr>
          <a:xfrm>
            <a:off x="974626"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31"/>
          <p:cNvSpPr txBox="1"/>
          <p:nvPr>
            <p:ph idx="2" type="subTitle"/>
          </p:nvPr>
        </p:nvSpPr>
        <p:spPr>
          <a:xfrm>
            <a:off x="1947538"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31"/>
          <p:cNvSpPr txBox="1"/>
          <p:nvPr>
            <p:ph idx="3" type="subTitle"/>
          </p:nvPr>
        </p:nvSpPr>
        <p:spPr>
          <a:xfrm>
            <a:off x="2920451"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31"/>
          <p:cNvSpPr txBox="1"/>
          <p:nvPr>
            <p:ph idx="4" type="subTitle"/>
          </p:nvPr>
        </p:nvSpPr>
        <p:spPr>
          <a:xfrm>
            <a:off x="3893363"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31"/>
          <p:cNvSpPr txBox="1"/>
          <p:nvPr>
            <p:ph idx="5" type="subTitle"/>
          </p:nvPr>
        </p:nvSpPr>
        <p:spPr>
          <a:xfrm>
            <a:off x="4866276"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 name="Google Shape;286;p31"/>
          <p:cNvSpPr txBox="1"/>
          <p:nvPr>
            <p:ph idx="6" type="subTitle"/>
          </p:nvPr>
        </p:nvSpPr>
        <p:spPr>
          <a:xfrm>
            <a:off x="5839189"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31"/>
          <p:cNvSpPr txBox="1"/>
          <p:nvPr>
            <p:ph idx="7" type="subTitle"/>
          </p:nvPr>
        </p:nvSpPr>
        <p:spPr>
          <a:xfrm>
            <a:off x="6812101"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31"/>
          <p:cNvSpPr txBox="1"/>
          <p:nvPr>
            <p:ph idx="8" type="subTitle"/>
          </p:nvPr>
        </p:nvSpPr>
        <p:spPr>
          <a:xfrm>
            <a:off x="7785014"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89" name="Google Shape;289;p31"/>
          <p:cNvCxnSpPr/>
          <p:nvPr/>
        </p:nvCxnSpPr>
        <p:spPr>
          <a:xfrm>
            <a:off x="326031" y="3827919"/>
            <a:ext cx="8309100" cy="0"/>
          </a:xfrm>
          <a:prstGeom prst="straightConnector1">
            <a:avLst/>
          </a:prstGeom>
          <a:noFill/>
          <a:ln cap="flat" cmpd="sng" w="19050">
            <a:solidFill>
              <a:schemeClr val="dk1"/>
            </a:solidFill>
            <a:prstDash val="solid"/>
            <a:round/>
            <a:headEnd len="med" w="med" type="none"/>
            <a:tailEnd len="med" w="med" type="none"/>
          </a:ln>
        </p:spPr>
      </p:cxnSp>
      <p:cxnSp>
        <p:nvCxnSpPr>
          <p:cNvPr id="290" name="Google Shape;290;p31"/>
          <p:cNvCxnSpPr/>
          <p:nvPr/>
        </p:nvCxnSpPr>
        <p:spPr>
          <a:xfrm>
            <a:off x="1060840"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91" name="Google Shape;291;p31"/>
          <p:cNvCxnSpPr/>
          <p:nvPr/>
        </p:nvCxnSpPr>
        <p:spPr>
          <a:xfrm>
            <a:off x="2039296"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92" name="Google Shape;292;p31"/>
          <p:cNvCxnSpPr/>
          <p:nvPr/>
        </p:nvCxnSpPr>
        <p:spPr>
          <a:xfrm>
            <a:off x="3011282"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93" name="Google Shape;293;p31"/>
          <p:cNvCxnSpPr/>
          <p:nvPr/>
        </p:nvCxnSpPr>
        <p:spPr>
          <a:xfrm>
            <a:off x="3989739"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94" name="Google Shape;294;p31"/>
          <p:cNvCxnSpPr/>
          <p:nvPr/>
        </p:nvCxnSpPr>
        <p:spPr>
          <a:xfrm>
            <a:off x="4968195"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95" name="Google Shape;295;p31"/>
          <p:cNvCxnSpPr/>
          <p:nvPr/>
        </p:nvCxnSpPr>
        <p:spPr>
          <a:xfrm>
            <a:off x="5939111"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96" name="Google Shape;296;p31"/>
          <p:cNvCxnSpPr/>
          <p:nvPr/>
        </p:nvCxnSpPr>
        <p:spPr>
          <a:xfrm>
            <a:off x="6911098"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97" name="Google Shape;297;p31"/>
          <p:cNvCxnSpPr/>
          <p:nvPr/>
        </p:nvCxnSpPr>
        <p:spPr>
          <a:xfrm>
            <a:off x="7888483"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98" name="Google Shape;298;p31"/>
          <p:cNvCxnSpPr/>
          <p:nvPr/>
        </p:nvCxnSpPr>
        <p:spPr>
          <a:xfrm>
            <a:off x="1554373"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99" name="Google Shape;299;p31"/>
          <p:cNvCxnSpPr/>
          <p:nvPr/>
        </p:nvCxnSpPr>
        <p:spPr>
          <a:xfrm>
            <a:off x="2532830"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300" name="Google Shape;300;p31"/>
          <p:cNvCxnSpPr/>
          <p:nvPr/>
        </p:nvCxnSpPr>
        <p:spPr>
          <a:xfrm>
            <a:off x="3504816"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301" name="Google Shape;301;p31"/>
          <p:cNvCxnSpPr/>
          <p:nvPr/>
        </p:nvCxnSpPr>
        <p:spPr>
          <a:xfrm>
            <a:off x="4483273"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302" name="Google Shape;302;p31"/>
          <p:cNvCxnSpPr/>
          <p:nvPr/>
        </p:nvCxnSpPr>
        <p:spPr>
          <a:xfrm>
            <a:off x="5461729"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303" name="Google Shape;303;p31"/>
          <p:cNvCxnSpPr/>
          <p:nvPr/>
        </p:nvCxnSpPr>
        <p:spPr>
          <a:xfrm>
            <a:off x="6432645"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304" name="Google Shape;304;p31"/>
          <p:cNvCxnSpPr/>
          <p:nvPr/>
        </p:nvCxnSpPr>
        <p:spPr>
          <a:xfrm>
            <a:off x="7404631"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305" name="Google Shape;305;p31"/>
          <p:cNvCxnSpPr/>
          <p:nvPr/>
        </p:nvCxnSpPr>
        <p:spPr>
          <a:xfrm>
            <a:off x="8382017"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306" name="Google Shape;306;p31"/>
          <p:cNvCxnSpPr/>
          <p:nvPr/>
        </p:nvCxnSpPr>
        <p:spPr>
          <a:xfrm>
            <a:off x="567306" y="3331452"/>
            <a:ext cx="0" cy="505800"/>
          </a:xfrm>
          <a:prstGeom prst="straightConnector1">
            <a:avLst/>
          </a:prstGeom>
          <a:noFill/>
          <a:ln cap="flat" cmpd="sng" w="19050">
            <a:solidFill>
              <a:schemeClr val="dk1"/>
            </a:solidFill>
            <a:prstDash val="solid"/>
            <a:round/>
            <a:headEnd len="med" w="med" type="none"/>
            <a:tailEnd len="med" w="med" type="none"/>
          </a:ln>
        </p:spPr>
      </p:cxnSp>
      <p:sp>
        <p:nvSpPr>
          <p:cNvPr id="307" name="Google Shape;307;p31"/>
          <p:cNvSpPr txBox="1"/>
          <p:nvPr>
            <p:ph idx="9" type="body"/>
          </p:nvPr>
        </p:nvSpPr>
        <p:spPr>
          <a:xfrm>
            <a:off x="219725"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08" name="Google Shape;308;p31"/>
          <p:cNvSpPr txBox="1"/>
          <p:nvPr>
            <p:ph idx="13" type="body"/>
          </p:nvPr>
        </p:nvSpPr>
        <p:spPr>
          <a:xfrm>
            <a:off x="1676863"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09" name="Google Shape;309;p31"/>
          <p:cNvSpPr txBox="1"/>
          <p:nvPr>
            <p:ph idx="14" type="body"/>
          </p:nvPr>
        </p:nvSpPr>
        <p:spPr>
          <a:xfrm>
            <a:off x="3156254" y="4379255"/>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10" name="Google Shape;310;p31"/>
          <p:cNvSpPr txBox="1"/>
          <p:nvPr>
            <p:ph idx="15" type="body"/>
          </p:nvPr>
        </p:nvSpPr>
        <p:spPr>
          <a:xfrm>
            <a:off x="3879515"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11" name="Google Shape;311;p31"/>
          <p:cNvSpPr txBox="1"/>
          <p:nvPr>
            <p:ph idx="16" type="body"/>
          </p:nvPr>
        </p:nvSpPr>
        <p:spPr>
          <a:xfrm>
            <a:off x="5835342"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12" name="Google Shape;312;p31"/>
          <p:cNvSpPr txBox="1"/>
          <p:nvPr>
            <p:ph idx="17" type="body"/>
          </p:nvPr>
        </p:nvSpPr>
        <p:spPr>
          <a:xfrm>
            <a:off x="7300272"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13" name="Google Shape;313;p31"/>
          <p:cNvSpPr txBox="1"/>
          <p:nvPr>
            <p:ph idx="18" type="body"/>
          </p:nvPr>
        </p:nvSpPr>
        <p:spPr>
          <a:xfrm>
            <a:off x="5213426" y="4379255"/>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14" name="Google Shape;314;p31"/>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5" name="Google Shape;315;p31"/>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16" name="Google Shape;316;p31"/>
          <p:cNvSpPr/>
          <p:nvPr/>
        </p:nvSpPr>
        <p:spPr>
          <a:xfrm>
            <a:off x="301794" y="301050"/>
            <a:ext cx="6609300" cy="606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7" name="Google Shape;317;p31"/>
          <p:cNvSpPr txBox="1"/>
          <p:nvPr>
            <p:ph type="title"/>
          </p:nvPr>
        </p:nvSpPr>
        <p:spPr>
          <a:xfrm>
            <a:off x="279173" y="338025"/>
            <a:ext cx="658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Outro Slide">
  <p:cSld name="TITLE_3_1_1_1_1_1_1_1_1_1_1_1_1_1_1">
    <p:spTree>
      <p:nvGrpSpPr>
        <p:cNvPr id="318" name="Shape 318"/>
        <p:cNvGrpSpPr/>
        <p:nvPr/>
      </p:nvGrpSpPr>
      <p:grpSpPr>
        <a:xfrm>
          <a:off x="0" y="0"/>
          <a:ext cx="0" cy="0"/>
          <a:chOff x="0" y="0"/>
          <a:chExt cx="0" cy="0"/>
        </a:xfrm>
      </p:grpSpPr>
      <p:sp>
        <p:nvSpPr>
          <p:cNvPr id="319" name="Google Shape;319;p32"/>
          <p:cNvSpPr/>
          <p:nvPr/>
        </p:nvSpPr>
        <p:spPr>
          <a:xfrm>
            <a:off x="4316871" y="2841579"/>
            <a:ext cx="1052100" cy="10869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0" name="Google Shape;320;p32"/>
          <p:cNvSpPr/>
          <p:nvPr/>
        </p:nvSpPr>
        <p:spPr>
          <a:xfrm>
            <a:off x="2213760" y="2848150"/>
            <a:ext cx="2101800" cy="543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1" name="Google Shape;321;p32"/>
          <p:cNvSpPr/>
          <p:nvPr/>
        </p:nvSpPr>
        <p:spPr>
          <a:xfrm>
            <a:off x="1172300" y="1208200"/>
            <a:ext cx="3146100" cy="16398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2" name="Google Shape;322;p32"/>
          <p:cNvSpPr txBox="1"/>
          <p:nvPr>
            <p:ph type="title"/>
          </p:nvPr>
        </p:nvSpPr>
        <p:spPr>
          <a:xfrm>
            <a:off x="1172300" y="1208200"/>
            <a:ext cx="3146100" cy="1639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323" name="Google Shape;323;p32"/>
          <p:cNvSpPr/>
          <p:nvPr/>
        </p:nvSpPr>
        <p:spPr>
          <a:xfrm>
            <a:off x="4316873" y="2300152"/>
            <a:ext cx="528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4" name="Google Shape;324;p32"/>
          <p:cNvSpPr txBox="1"/>
          <p:nvPr>
            <p:ph idx="2" type="title"/>
          </p:nvPr>
        </p:nvSpPr>
        <p:spPr>
          <a:xfrm>
            <a:off x="4316875" y="2841575"/>
            <a:ext cx="1052100" cy="1086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325" name="Google Shape;325;p3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6" name="Google Shape;326;p3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0">
    <p:spTree>
      <p:nvGrpSpPr>
        <p:cNvPr id="327" name="Shape 327"/>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
    <p:spTree>
      <p:nvGrpSpPr>
        <p:cNvPr id="328" name="Shape 328"/>
        <p:cNvGrpSpPr/>
        <p:nvPr/>
      </p:nvGrpSpPr>
      <p:grpSpPr>
        <a:xfrm>
          <a:off x="0" y="0"/>
          <a:ext cx="0" cy="0"/>
          <a:chOff x="0" y="0"/>
          <a:chExt cx="0" cy="0"/>
        </a:xfrm>
      </p:grpSpPr>
      <p:sp>
        <p:nvSpPr>
          <p:cNvPr id="329" name="Google Shape;329;p34"/>
          <p:cNvSpPr/>
          <p:nvPr/>
        </p:nvSpPr>
        <p:spPr>
          <a:xfrm>
            <a:off x="1822200" y="1536600"/>
            <a:ext cx="4986900" cy="1081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0" name="Google Shape;330;p34"/>
          <p:cNvSpPr txBox="1"/>
          <p:nvPr>
            <p:ph type="title"/>
          </p:nvPr>
        </p:nvSpPr>
        <p:spPr>
          <a:xfrm>
            <a:off x="1822300" y="1548425"/>
            <a:ext cx="4986900" cy="710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1" name="Google Shape;331;p34"/>
          <p:cNvSpPr/>
          <p:nvPr/>
        </p:nvSpPr>
        <p:spPr>
          <a:xfrm>
            <a:off x="4655406" y="2617800"/>
            <a:ext cx="2159400" cy="9891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2" name="Google Shape;332;p34"/>
          <p:cNvSpPr txBox="1"/>
          <p:nvPr>
            <p:ph idx="1" type="subTitle"/>
          </p:nvPr>
        </p:nvSpPr>
        <p:spPr>
          <a:xfrm>
            <a:off x="4649825" y="2625603"/>
            <a:ext cx="2159400" cy="4881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3" name="Google Shape;333;p3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4" name="Google Shape;334;p3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3">
    <p:spTree>
      <p:nvGrpSpPr>
        <p:cNvPr id="335" name="Shape 335"/>
        <p:cNvGrpSpPr/>
        <p:nvPr/>
      </p:nvGrpSpPr>
      <p:grpSpPr>
        <a:xfrm>
          <a:off x="0" y="0"/>
          <a:ext cx="0" cy="0"/>
          <a:chOff x="0" y="0"/>
          <a:chExt cx="0" cy="0"/>
        </a:xfrm>
      </p:grpSpPr>
      <p:sp>
        <p:nvSpPr>
          <p:cNvPr id="336" name="Google Shape;336;p35"/>
          <p:cNvSpPr/>
          <p:nvPr/>
        </p:nvSpPr>
        <p:spPr>
          <a:xfrm>
            <a:off x="1172300" y="1667975"/>
            <a:ext cx="5841600" cy="16398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7" name="Google Shape;337;p35"/>
          <p:cNvSpPr/>
          <p:nvPr/>
        </p:nvSpPr>
        <p:spPr>
          <a:xfrm>
            <a:off x="7013875" y="2761675"/>
            <a:ext cx="5940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8" name="Google Shape;338;p35"/>
          <p:cNvSpPr txBox="1"/>
          <p:nvPr>
            <p:ph type="title"/>
          </p:nvPr>
        </p:nvSpPr>
        <p:spPr>
          <a:xfrm>
            <a:off x="1195425" y="1741825"/>
            <a:ext cx="56166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9" name="Google Shape;339;p35"/>
          <p:cNvSpPr/>
          <p:nvPr/>
        </p:nvSpPr>
        <p:spPr>
          <a:xfrm>
            <a:off x="643300" y="1667975"/>
            <a:ext cx="528900" cy="5289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0" name="Google Shape;340;p3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1" name="Google Shape;341;p3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_1">
    <p:spTree>
      <p:nvGrpSpPr>
        <p:cNvPr id="342" name="Shape 342"/>
        <p:cNvGrpSpPr/>
        <p:nvPr/>
      </p:nvGrpSpPr>
      <p:grpSpPr>
        <a:xfrm>
          <a:off x="0" y="0"/>
          <a:ext cx="0" cy="0"/>
          <a:chOff x="0" y="0"/>
          <a:chExt cx="0" cy="0"/>
        </a:xfrm>
      </p:grpSpPr>
      <p:sp>
        <p:nvSpPr>
          <p:cNvPr id="343" name="Google Shape;343;p36"/>
          <p:cNvSpPr/>
          <p:nvPr/>
        </p:nvSpPr>
        <p:spPr>
          <a:xfrm>
            <a:off x="298300" y="1213300"/>
            <a:ext cx="3455100" cy="326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4" name="Google Shape;344;p36"/>
          <p:cNvSpPr txBox="1"/>
          <p:nvPr>
            <p:ph idx="1" type="body"/>
          </p:nvPr>
        </p:nvSpPr>
        <p:spPr>
          <a:xfrm>
            <a:off x="377800" y="1370375"/>
            <a:ext cx="32961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5" name="Google Shape;345;p36"/>
          <p:cNvSpPr/>
          <p:nvPr/>
        </p:nvSpPr>
        <p:spPr>
          <a:xfrm>
            <a:off x="3753400" y="1213300"/>
            <a:ext cx="34551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6" name="Google Shape;346;p36"/>
          <p:cNvSpPr txBox="1"/>
          <p:nvPr>
            <p:ph idx="2" type="body"/>
          </p:nvPr>
        </p:nvSpPr>
        <p:spPr>
          <a:xfrm>
            <a:off x="3832900" y="1370375"/>
            <a:ext cx="32961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7" name="Google Shape;347;p3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8" name="Google Shape;348;p3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49" name="Google Shape;349;p36"/>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0" name="Google Shape;350;p36"/>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4_1_1">
    <p:spTree>
      <p:nvGrpSpPr>
        <p:cNvPr id="351" name="Shape 351"/>
        <p:cNvGrpSpPr/>
        <p:nvPr/>
      </p:nvGrpSpPr>
      <p:grpSpPr>
        <a:xfrm>
          <a:off x="0" y="0"/>
          <a:ext cx="0" cy="0"/>
          <a:chOff x="0" y="0"/>
          <a:chExt cx="0" cy="0"/>
        </a:xfrm>
      </p:grpSpPr>
      <p:sp>
        <p:nvSpPr>
          <p:cNvPr id="352" name="Google Shape;352;p3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3" name="Google Shape;353;p3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54" name="Google Shape;354;p37"/>
          <p:cNvSpPr/>
          <p:nvPr/>
        </p:nvSpPr>
        <p:spPr>
          <a:xfrm>
            <a:off x="298300" y="301050"/>
            <a:ext cx="5585100" cy="606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5" name="Google Shape;355;p37"/>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5">
    <p:spTree>
      <p:nvGrpSpPr>
        <p:cNvPr id="356" name="Shape 356"/>
        <p:cNvGrpSpPr/>
        <p:nvPr/>
      </p:nvGrpSpPr>
      <p:grpSpPr>
        <a:xfrm>
          <a:off x="0" y="0"/>
          <a:ext cx="0" cy="0"/>
          <a:chOff x="0" y="0"/>
          <a:chExt cx="0" cy="0"/>
        </a:xfrm>
      </p:grpSpPr>
      <p:sp>
        <p:nvSpPr>
          <p:cNvPr id="357" name="Google Shape;357;p38"/>
          <p:cNvSpPr/>
          <p:nvPr/>
        </p:nvSpPr>
        <p:spPr>
          <a:xfrm>
            <a:off x="298862" y="1213300"/>
            <a:ext cx="42042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8" name="Google Shape;358;p38"/>
          <p:cNvSpPr txBox="1"/>
          <p:nvPr>
            <p:ph idx="1" type="body"/>
          </p:nvPr>
        </p:nvSpPr>
        <p:spPr>
          <a:xfrm>
            <a:off x="370550" y="1290925"/>
            <a:ext cx="4060800" cy="3072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9" name="Google Shape;359;p3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0" name="Google Shape;360;p3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61" name="Google Shape;361;p38"/>
          <p:cNvSpPr/>
          <p:nvPr/>
        </p:nvSpPr>
        <p:spPr>
          <a:xfrm>
            <a:off x="298300" y="301050"/>
            <a:ext cx="42363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2" name="Google Shape;362;p38"/>
          <p:cNvSpPr txBox="1"/>
          <p:nvPr>
            <p:ph type="title"/>
          </p:nvPr>
        </p:nvSpPr>
        <p:spPr>
          <a:xfrm>
            <a:off x="279177" y="338025"/>
            <a:ext cx="42042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6">
    <p:spTree>
      <p:nvGrpSpPr>
        <p:cNvPr id="363" name="Shape 363"/>
        <p:cNvGrpSpPr/>
        <p:nvPr/>
      </p:nvGrpSpPr>
      <p:grpSpPr>
        <a:xfrm>
          <a:off x="0" y="0"/>
          <a:ext cx="0" cy="0"/>
          <a:chOff x="0" y="0"/>
          <a:chExt cx="0" cy="0"/>
        </a:xfrm>
      </p:grpSpPr>
      <p:sp>
        <p:nvSpPr>
          <p:cNvPr id="364" name="Google Shape;364;p39"/>
          <p:cNvSpPr/>
          <p:nvPr/>
        </p:nvSpPr>
        <p:spPr>
          <a:xfrm>
            <a:off x="1172300" y="1667975"/>
            <a:ext cx="5841600" cy="16398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5" name="Google Shape;365;p39"/>
          <p:cNvSpPr/>
          <p:nvPr/>
        </p:nvSpPr>
        <p:spPr>
          <a:xfrm>
            <a:off x="7013875" y="2761675"/>
            <a:ext cx="5940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6" name="Google Shape;366;p39"/>
          <p:cNvSpPr txBox="1"/>
          <p:nvPr>
            <p:ph type="title"/>
          </p:nvPr>
        </p:nvSpPr>
        <p:spPr>
          <a:xfrm>
            <a:off x="1195425" y="1741825"/>
            <a:ext cx="56166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7" name="Google Shape;367;p39"/>
          <p:cNvSpPr/>
          <p:nvPr/>
        </p:nvSpPr>
        <p:spPr>
          <a:xfrm>
            <a:off x="643300" y="1667975"/>
            <a:ext cx="528900" cy="528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8" name="Google Shape;368;p3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9" name="Google Shape;369;p3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7">
    <p:spTree>
      <p:nvGrpSpPr>
        <p:cNvPr id="370" name="Shape 370"/>
        <p:cNvGrpSpPr/>
        <p:nvPr/>
      </p:nvGrpSpPr>
      <p:grpSpPr>
        <a:xfrm>
          <a:off x="0" y="0"/>
          <a:ext cx="0" cy="0"/>
          <a:chOff x="0" y="0"/>
          <a:chExt cx="0" cy="0"/>
        </a:xfrm>
      </p:grpSpPr>
      <p:sp>
        <p:nvSpPr>
          <p:cNvPr id="371" name="Google Shape;371;p40"/>
          <p:cNvSpPr/>
          <p:nvPr/>
        </p:nvSpPr>
        <p:spPr>
          <a:xfrm>
            <a:off x="1172300" y="2775600"/>
            <a:ext cx="2953200" cy="8907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2" name="Google Shape;372;p40"/>
          <p:cNvSpPr/>
          <p:nvPr/>
        </p:nvSpPr>
        <p:spPr>
          <a:xfrm>
            <a:off x="1172300" y="1477197"/>
            <a:ext cx="5841600" cy="1298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3" name="Google Shape;373;p40"/>
          <p:cNvSpPr/>
          <p:nvPr/>
        </p:nvSpPr>
        <p:spPr>
          <a:xfrm>
            <a:off x="4125500" y="2775588"/>
            <a:ext cx="5940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4" name="Google Shape;374;p40"/>
          <p:cNvSpPr txBox="1"/>
          <p:nvPr>
            <p:ph type="title"/>
          </p:nvPr>
        </p:nvSpPr>
        <p:spPr>
          <a:xfrm>
            <a:off x="1227050" y="1551048"/>
            <a:ext cx="5732100" cy="11715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5" name="Google Shape;375;p40"/>
          <p:cNvSpPr txBox="1"/>
          <p:nvPr>
            <p:ph idx="1" type="subTitle"/>
          </p:nvPr>
        </p:nvSpPr>
        <p:spPr>
          <a:xfrm>
            <a:off x="1240100" y="2837775"/>
            <a:ext cx="2832300" cy="7476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4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7" name="Google Shape;377;p4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78" name="Google Shape;378;p40"/>
          <p:cNvSpPr txBox="1"/>
          <p:nvPr>
            <p:ph idx="2" type="body"/>
          </p:nvPr>
        </p:nvSpPr>
        <p:spPr>
          <a:xfrm>
            <a:off x="1187325" y="3840875"/>
            <a:ext cx="6892800" cy="101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8">
    <p:spTree>
      <p:nvGrpSpPr>
        <p:cNvPr id="379" name="Shape 379"/>
        <p:cNvGrpSpPr/>
        <p:nvPr/>
      </p:nvGrpSpPr>
      <p:grpSpPr>
        <a:xfrm>
          <a:off x="0" y="0"/>
          <a:ext cx="0" cy="0"/>
          <a:chOff x="0" y="0"/>
          <a:chExt cx="0" cy="0"/>
        </a:xfrm>
      </p:grpSpPr>
      <p:sp>
        <p:nvSpPr>
          <p:cNvPr id="380" name="Google Shape;380;p41"/>
          <p:cNvSpPr txBox="1"/>
          <p:nvPr>
            <p:ph idx="1" type="body"/>
          </p:nvPr>
        </p:nvSpPr>
        <p:spPr>
          <a:xfrm>
            <a:off x="333900" y="1202400"/>
            <a:ext cx="4060800" cy="2738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1" name="Google Shape;381;p41"/>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2" name="Google Shape;382;p41"/>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9">
    <p:spTree>
      <p:nvGrpSpPr>
        <p:cNvPr id="383" name="Shape 383"/>
        <p:cNvGrpSpPr/>
        <p:nvPr/>
      </p:nvGrpSpPr>
      <p:grpSpPr>
        <a:xfrm>
          <a:off x="0" y="0"/>
          <a:ext cx="0" cy="0"/>
          <a:chOff x="0" y="0"/>
          <a:chExt cx="0" cy="0"/>
        </a:xfrm>
      </p:grpSpPr>
      <p:sp>
        <p:nvSpPr>
          <p:cNvPr id="384" name="Google Shape;384;p4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5" name="Google Shape;385;p4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86" name="Google Shape;386;p42"/>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7" name="Google Shape;387;p42"/>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8" name="Google Shape;388;p42"/>
          <p:cNvSpPr txBox="1"/>
          <p:nvPr>
            <p:ph idx="1" type="body"/>
          </p:nvPr>
        </p:nvSpPr>
        <p:spPr>
          <a:xfrm>
            <a:off x="333900" y="1202400"/>
            <a:ext cx="4060800" cy="2738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0">
    <p:spTree>
      <p:nvGrpSpPr>
        <p:cNvPr id="389" name="Shape 389"/>
        <p:cNvGrpSpPr/>
        <p:nvPr/>
      </p:nvGrpSpPr>
      <p:grpSpPr>
        <a:xfrm>
          <a:off x="0" y="0"/>
          <a:ext cx="0" cy="0"/>
          <a:chOff x="0" y="0"/>
          <a:chExt cx="0" cy="0"/>
        </a:xfrm>
      </p:grpSpPr>
      <p:sp>
        <p:nvSpPr>
          <p:cNvPr id="390" name="Google Shape;390;p43"/>
          <p:cNvSpPr txBox="1"/>
          <p:nvPr>
            <p:ph idx="1" type="subTitle"/>
          </p:nvPr>
        </p:nvSpPr>
        <p:spPr>
          <a:xfrm>
            <a:off x="317500" y="12514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1" name="Google Shape;391;p43"/>
          <p:cNvSpPr txBox="1"/>
          <p:nvPr>
            <p:ph idx="2" type="subTitle"/>
          </p:nvPr>
        </p:nvSpPr>
        <p:spPr>
          <a:xfrm>
            <a:off x="4421675" y="12514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2" name="Google Shape;392;p43"/>
          <p:cNvSpPr txBox="1"/>
          <p:nvPr>
            <p:ph idx="3" type="subTitle"/>
          </p:nvPr>
        </p:nvSpPr>
        <p:spPr>
          <a:xfrm>
            <a:off x="317500" y="23000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3" name="Google Shape;393;p43"/>
          <p:cNvSpPr txBox="1"/>
          <p:nvPr>
            <p:ph idx="4" type="subTitle"/>
          </p:nvPr>
        </p:nvSpPr>
        <p:spPr>
          <a:xfrm>
            <a:off x="4421675" y="23000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4" name="Google Shape;394;p43"/>
          <p:cNvSpPr txBox="1"/>
          <p:nvPr>
            <p:ph idx="5" type="subTitle"/>
          </p:nvPr>
        </p:nvSpPr>
        <p:spPr>
          <a:xfrm>
            <a:off x="317500" y="33486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5" name="Google Shape;395;p43"/>
          <p:cNvSpPr txBox="1"/>
          <p:nvPr>
            <p:ph idx="6" type="subTitle"/>
          </p:nvPr>
        </p:nvSpPr>
        <p:spPr>
          <a:xfrm>
            <a:off x="4421675" y="33486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6" name="Google Shape;396;p43"/>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7" name="Google Shape;397;p43"/>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98" name="Google Shape;398;p43"/>
          <p:cNvSpPr/>
          <p:nvPr/>
        </p:nvSpPr>
        <p:spPr>
          <a:xfrm>
            <a:off x="298300" y="301050"/>
            <a:ext cx="5585100" cy="606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9" name="Google Shape;399;p43"/>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1">
    <p:spTree>
      <p:nvGrpSpPr>
        <p:cNvPr id="400" name="Shape 400"/>
        <p:cNvGrpSpPr/>
        <p:nvPr/>
      </p:nvGrpSpPr>
      <p:grpSpPr>
        <a:xfrm>
          <a:off x="0" y="0"/>
          <a:ext cx="0" cy="0"/>
          <a:chOff x="0" y="0"/>
          <a:chExt cx="0" cy="0"/>
        </a:xfrm>
      </p:grpSpPr>
      <p:sp>
        <p:nvSpPr>
          <p:cNvPr id="401" name="Google Shape;401;p44"/>
          <p:cNvSpPr/>
          <p:nvPr/>
        </p:nvSpPr>
        <p:spPr>
          <a:xfrm>
            <a:off x="292600" y="1214724"/>
            <a:ext cx="4239000" cy="2501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2" name="Google Shape;402;p44"/>
          <p:cNvSpPr/>
          <p:nvPr>
            <p:ph idx="2" type="pic"/>
          </p:nvPr>
        </p:nvSpPr>
        <p:spPr>
          <a:xfrm>
            <a:off x="4531775" y="1221524"/>
            <a:ext cx="4302600" cy="3635100"/>
          </a:xfrm>
          <a:prstGeom prst="rect">
            <a:avLst/>
          </a:prstGeom>
          <a:noFill/>
          <a:ln cap="flat" cmpd="sng" w="19050">
            <a:solidFill>
              <a:schemeClr val="dk1"/>
            </a:solidFill>
            <a:prstDash val="solid"/>
            <a:round/>
            <a:headEnd len="sm" w="sm" type="none"/>
            <a:tailEnd len="sm" w="sm" type="none"/>
          </a:ln>
        </p:spPr>
      </p:sp>
      <p:sp>
        <p:nvSpPr>
          <p:cNvPr id="403" name="Google Shape;403;p44"/>
          <p:cNvSpPr txBox="1"/>
          <p:nvPr>
            <p:ph idx="1" type="body"/>
          </p:nvPr>
        </p:nvSpPr>
        <p:spPr>
          <a:xfrm>
            <a:off x="340319" y="1261074"/>
            <a:ext cx="4061400" cy="2408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4" name="Google Shape;404;p4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5" name="Google Shape;405;p4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06" name="Google Shape;406;p44"/>
          <p:cNvSpPr/>
          <p:nvPr/>
        </p:nvSpPr>
        <p:spPr>
          <a:xfrm>
            <a:off x="298300" y="301050"/>
            <a:ext cx="55851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7" name="Google Shape;407;p44"/>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2">
    <p:spTree>
      <p:nvGrpSpPr>
        <p:cNvPr id="408" name="Shape 408"/>
        <p:cNvGrpSpPr/>
        <p:nvPr/>
      </p:nvGrpSpPr>
      <p:grpSpPr>
        <a:xfrm>
          <a:off x="0" y="0"/>
          <a:ext cx="0" cy="0"/>
          <a:chOff x="0" y="0"/>
          <a:chExt cx="0" cy="0"/>
        </a:xfrm>
      </p:grpSpPr>
      <p:sp>
        <p:nvSpPr>
          <p:cNvPr id="409" name="Google Shape;409;p45"/>
          <p:cNvSpPr/>
          <p:nvPr/>
        </p:nvSpPr>
        <p:spPr>
          <a:xfrm>
            <a:off x="290556" y="1213300"/>
            <a:ext cx="40176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0" name="Google Shape;410;p45"/>
          <p:cNvSpPr txBox="1"/>
          <p:nvPr>
            <p:ph idx="1" type="body"/>
          </p:nvPr>
        </p:nvSpPr>
        <p:spPr>
          <a:xfrm>
            <a:off x="416145" y="2078725"/>
            <a:ext cx="37665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1" name="Google Shape;411;p45"/>
          <p:cNvSpPr/>
          <p:nvPr/>
        </p:nvSpPr>
        <p:spPr>
          <a:xfrm>
            <a:off x="4308218" y="1213300"/>
            <a:ext cx="40176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2" name="Google Shape;412;p45"/>
          <p:cNvSpPr txBox="1"/>
          <p:nvPr>
            <p:ph idx="2" type="body"/>
          </p:nvPr>
        </p:nvSpPr>
        <p:spPr>
          <a:xfrm>
            <a:off x="4433807" y="2078725"/>
            <a:ext cx="37665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3" name="Google Shape;413;p45"/>
          <p:cNvSpPr txBox="1"/>
          <p:nvPr>
            <p:ph idx="3" type="subTitle"/>
          </p:nvPr>
        </p:nvSpPr>
        <p:spPr>
          <a:xfrm>
            <a:off x="416145" y="1328375"/>
            <a:ext cx="37665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4" name="Google Shape;414;p45"/>
          <p:cNvSpPr txBox="1"/>
          <p:nvPr>
            <p:ph idx="4" type="subTitle"/>
          </p:nvPr>
        </p:nvSpPr>
        <p:spPr>
          <a:xfrm>
            <a:off x="4433807" y="1328375"/>
            <a:ext cx="37665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5" name="Google Shape;415;p4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6" name="Google Shape;416;p4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17" name="Google Shape;417;p45"/>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8" name="Google Shape;418;p45"/>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3">
    <p:spTree>
      <p:nvGrpSpPr>
        <p:cNvPr id="419" name="Shape 419"/>
        <p:cNvGrpSpPr/>
        <p:nvPr/>
      </p:nvGrpSpPr>
      <p:grpSpPr>
        <a:xfrm>
          <a:off x="0" y="0"/>
          <a:ext cx="0" cy="0"/>
          <a:chOff x="0" y="0"/>
          <a:chExt cx="0" cy="0"/>
        </a:xfrm>
      </p:grpSpPr>
      <p:sp>
        <p:nvSpPr>
          <p:cNvPr id="420" name="Google Shape;420;p46"/>
          <p:cNvSpPr/>
          <p:nvPr/>
        </p:nvSpPr>
        <p:spPr>
          <a:xfrm>
            <a:off x="290556" y="1213300"/>
            <a:ext cx="28455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1" name="Google Shape;421;p46"/>
          <p:cNvSpPr txBox="1"/>
          <p:nvPr>
            <p:ph idx="1" type="body"/>
          </p:nvPr>
        </p:nvSpPr>
        <p:spPr>
          <a:xfrm>
            <a:off x="379498" y="2078725"/>
            <a:ext cx="26673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2" name="Google Shape;422;p46"/>
          <p:cNvSpPr/>
          <p:nvPr/>
        </p:nvSpPr>
        <p:spPr>
          <a:xfrm>
            <a:off x="3135874" y="1213300"/>
            <a:ext cx="28455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3" name="Google Shape;423;p46"/>
          <p:cNvSpPr txBox="1"/>
          <p:nvPr>
            <p:ph idx="2" type="body"/>
          </p:nvPr>
        </p:nvSpPr>
        <p:spPr>
          <a:xfrm>
            <a:off x="3224816" y="2078725"/>
            <a:ext cx="26673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4" name="Google Shape;424;p46"/>
          <p:cNvSpPr txBox="1"/>
          <p:nvPr>
            <p:ph idx="3" type="subTitle"/>
          </p:nvPr>
        </p:nvSpPr>
        <p:spPr>
          <a:xfrm>
            <a:off x="379498" y="1328375"/>
            <a:ext cx="26673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5" name="Google Shape;425;p46"/>
          <p:cNvSpPr txBox="1"/>
          <p:nvPr>
            <p:ph idx="4" type="subTitle"/>
          </p:nvPr>
        </p:nvSpPr>
        <p:spPr>
          <a:xfrm>
            <a:off x="3224816" y="1328375"/>
            <a:ext cx="26673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6" name="Google Shape;426;p46"/>
          <p:cNvSpPr/>
          <p:nvPr/>
        </p:nvSpPr>
        <p:spPr>
          <a:xfrm>
            <a:off x="5981304" y="1213300"/>
            <a:ext cx="28455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7" name="Google Shape;427;p46"/>
          <p:cNvSpPr txBox="1"/>
          <p:nvPr>
            <p:ph idx="5" type="body"/>
          </p:nvPr>
        </p:nvSpPr>
        <p:spPr>
          <a:xfrm>
            <a:off x="6070247" y="2078725"/>
            <a:ext cx="26673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8" name="Google Shape;428;p46"/>
          <p:cNvSpPr txBox="1"/>
          <p:nvPr>
            <p:ph idx="6" type="subTitle"/>
          </p:nvPr>
        </p:nvSpPr>
        <p:spPr>
          <a:xfrm>
            <a:off x="6070247" y="1328375"/>
            <a:ext cx="26673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9" name="Google Shape;429;p4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0" name="Google Shape;430;p4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31" name="Google Shape;431;p46"/>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2" name="Google Shape;432;p46"/>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14">
    <p:spTree>
      <p:nvGrpSpPr>
        <p:cNvPr id="433" name="Shape 433"/>
        <p:cNvGrpSpPr/>
        <p:nvPr/>
      </p:nvGrpSpPr>
      <p:grpSpPr>
        <a:xfrm>
          <a:off x="0" y="0"/>
          <a:ext cx="0" cy="0"/>
          <a:chOff x="0" y="0"/>
          <a:chExt cx="0" cy="0"/>
        </a:xfrm>
      </p:grpSpPr>
      <p:sp>
        <p:nvSpPr>
          <p:cNvPr id="434" name="Google Shape;434;p47"/>
          <p:cNvSpPr/>
          <p:nvPr/>
        </p:nvSpPr>
        <p:spPr>
          <a:xfrm>
            <a:off x="292600" y="1213300"/>
            <a:ext cx="21327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5" name="Google Shape;435;p47"/>
          <p:cNvSpPr txBox="1"/>
          <p:nvPr>
            <p:ph idx="1" type="body"/>
          </p:nvPr>
        </p:nvSpPr>
        <p:spPr>
          <a:xfrm>
            <a:off x="388220" y="20640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6" name="Google Shape;436;p47"/>
          <p:cNvSpPr/>
          <p:nvPr/>
        </p:nvSpPr>
        <p:spPr>
          <a:xfrm>
            <a:off x="2425130" y="1213300"/>
            <a:ext cx="21327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7" name="Google Shape;437;p47"/>
          <p:cNvSpPr txBox="1"/>
          <p:nvPr>
            <p:ph idx="2" type="body"/>
          </p:nvPr>
        </p:nvSpPr>
        <p:spPr>
          <a:xfrm>
            <a:off x="2524606" y="20738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8" name="Google Shape;438;p47"/>
          <p:cNvSpPr txBox="1"/>
          <p:nvPr>
            <p:ph idx="3" type="subTitle"/>
          </p:nvPr>
        </p:nvSpPr>
        <p:spPr>
          <a:xfrm>
            <a:off x="395987" y="13136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9" name="Google Shape;439;p47"/>
          <p:cNvSpPr txBox="1"/>
          <p:nvPr>
            <p:ph idx="4" type="subTitle"/>
          </p:nvPr>
        </p:nvSpPr>
        <p:spPr>
          <a:xfrm>
            <a:off x="2524607" y="13234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0" name="Google Shape;440;p47"/>
          <p:cNvSpPr/>
          <p:nvPr/>
        </p:nvSpPr>
        <p:spPr>
          <a:xfrm>
            <a:off x="4557594" y="1213300"/>
            <a:ext cx="21327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1" name="Google Shape;441;p47"/>
          <p:cNvSpPr txBox="1"/>
          <p:nvPr>
            <p:ph idx="5" type="body"/>
          </p:nvPr>
        </p:nvSpPr>
        <p:spPr>
          <a:xfrm>
            <a:off x="4657139" y="20738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2" name="Google Shape;442;p47"/>
          <p:cNvSpPr/>
          <p:nvPr/>
        </p:nvSpPr>
        <p:spPr>
          <a:xfrm>
            <a:off x="6690125" y="1213300"/>
            <a:ext cx="2132700" cy="326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3" name="Google Shape;443;p47"/>
          <p:cNvSpPr txBox="1"/>
          <p:nvPr>
            <p:ph idx="6" type="body"/>
          </p:nvPr>
        </p:nvSpPr>
        <p:spPr>
          <a:xfrm>
            <a:off x="6789589" y="20738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4" name="Google Shape;444;p47"/>
          <p:cNvSpPr txBox="1"/>
          <p:nvPr>
            <p:ph idx="7" type="subTitle"/>
          </p:nvPr>
        </p:nvSpPr>
        <p:spPr>
          <a:xfrm>
            <a:off x="4657140" y="13234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47"/>
          <p:cNvSpPr txBox="1"/>
          <p:nvPr>
            <p:ph idx="8" type="subTitle"/>
          </p:nvPr>
        </p:nvSpPr>
        <p:spPr>
          <a:xfrm>
            <a:off x="6789588" y="13234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6" name="Google Shape;446;p4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7" name="Google Shape;447;p4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48" name="Google Shape;448;p47"/>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9" name="Google Shape;449;p47"/>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5">
    <p:spTree>
      <p:nvGrpSpPr>
        <p:cNvPr id="450" name="Shape 450"/>
        <p:cNvGrpSpPr/>
        <p:nvPr/>
      </p:nvGrpSpPr>
      <p:grpSpPr>
        <a:xfrm>
          <a:off x="0" y="0"/>
          <a:ext cx="0" cy="0"/>
          <a:chOff x="0" y="0"/>
          <a:chExt cx="0" cy="0"/>
        </a:xfrm>
      </p:grpSpPr>
      <p:sp>
        <p:nvSpPr>
          <p:cNvPr id="451" name="Google Shape;451;p48"/>
          <p:cNvSpPr/>
          <p:nvPr>
            <p:ph idx="2" type="pic"/>
          </p:nvPr>
        </p:nvSpPr>
        <p:spPr>
          <a:xfrm>
            <a:off x="332000" y="1102925"/>
            <a:ext cx="6915000" cy="3725400"/>
          </a:xfrm>
          <a:prstGeom prst="rect">
            <a:avLst/>
          </a:prstGeom>
          <a:noFill/>
          <a:ln cap="flat" cmpd="sng" w="19050">
            <a:solidFill>
              <a:schemeClr val="dk1"/>
            </a:solidFill>
            <a:prstDash val="solid"/>
            <a:round/>
            <a:headEnd len="sm" w="sm" type="none"/>
            <a:tailEnd len="sm" w="sm" type="none"/>
          </a:ln>
        </p:spPr>
      </p:sp>
      <p:sp>
        <p:nvSpPr>
          <p:cNvPr id="452" name="Google Shape;452;p48"/>
          <p:cNvSpPr/>
          <p:nvPr/>
        </p:nvSpPr>
        <p:spPr>
          <a:xfrm>
            <a:off x="7236337" y="1102925"/>
            <a:ext cx="1097400" cy="460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3" name="Google Shape;453;p4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4" name="Google Shape;454;p4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55" name="Google Shape;455;p48"/>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6" name="Google Shape;456;p48"/>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6">
    <p:spTree>
      <p:nvGrpSpPr>
        <p:cNvPr id="457" name="Shape 457"/>
        <p:cNvGrpSpPr/>
        <p:nvPr/>
      </p:nvGrpSpPr>
      <p:grpSpPr>
        <a:xfrm>
          <a:off x="0" y="0"/>
          <a:ext cx="0" cy="0"/>
          <a:chOff x="0" y="0"/>
          <a:chExt cx="0" cy="0"/>
        </a:xfrm>
      </p:grpSpPr>
      <p:sp>
        <p:nvSpPr>
          <p:cNvPr id="458" name="Google Shape;458;p49"/>
          <p:cNvSpPr/>
          <p:nvPr/>
        </p:nvSpPr>
        <p:spPr>
          <a:xfrm>
            <a:off x="299641" y="301944"/>
            <a:ext cx="2757300" cy="1012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9" name="Google Shape;459;p49"/>
          <p:cNvSpPr/>
          <p:nvPr/>
        </p:nvSpPr>
        <p:spPr>
          <a:xfrm>
            <a:off x="298987" y="3164944"/>
            <a:ext cx="2763300" cy="1683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0" name="Google Shape;460;p49"/>
          <p:cNvSpPr txBox="1"/>
          <p:nvPr>
            <p:ph type="title"/>
          </p:nvPr>
        </p:nvSpPr>
        <p:spPr>
          <a:xfrm>
            <a:off x="276860" y="334005"/>
            <a:ext cx="2729700" cy="11349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1" name="Google Shape;461;p49"/>
          <p:cNvSpPr txBox="1"/>
          <p:nvPr>
            <p:ph idx="1" type="subTitle"/>
          </p:nvPr>
        </p:nvSpPr>
        <p:spPr>
          <a:xfrm>
            <a:off x="335627" y="3143713"/>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2" name="Google Shape;462;p49"/>
          <p:cNvSpPr/>
          <p:nvPr/>
        </p:nvSpPr>
        <p:spPr>
          <a:xfrm>
            <a:off x="3055339" y="3164944"/>
            <a:ext cx="2757300" cy="16836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3" name="Google Shape;463;p49"/>
          <p:cNvSpPr/>
          <p:nvPr>
            <p:ph idx="2" type="pic"/>
          </p:nvPr>
        </p:nvSpPr>
        <p:spPr>
          <a:xfrm>
            <a:off x="305510" y="1313560"/>
            <a:ext cx="2746200" cy="1841700"/>
          </a:xfrm>
          <a:prstGeom prst="rect">
            <a:avLst/>
          </a:prstGeom>
          <a:noFill/>
          <a:ln cap="flat" cmpd="sng" w="19050">
            <a:solidFill>
              <a:schemeClr val="dk1"/>
            </a:solidFill>
            <a:prstDash val="solid"/>
            <a:round/>
            <a:headEnd len="sm" w="sm" type="none"/>
            <a:tailEnd len="sm" w="sm" type="none"/>
          </a:ln>
        </p:spPr>
      </p:sp>
      <p:sp>
        <p:nvSpPr>
          <p:cNvPr id="464" name="Google Shape;464;p49"/>
          <p:cNvSpPr txBox="1"/>
          <p:nvPr>
            <p:ph idx="3" type="subTitle"/>
          </p:nvPr>
        </p:nvSpPr>
        <p:spPr>
          <a:xfrm>
            <a:off x="3085572" y="3143713"/>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5" name="Google Shape;465;p49"/>
          <p:cNvSpPr txBox="1"/>
          <p:nvPr>
            <p:ph idx="4" type="body"/>
          </p:nvPr>
        </p:nvSpPr>
        <p:spPr>
          <a:xfrm>
            <a:off x="329783" y="3743746"/>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6" name="Google Shape;466;p49"/>
          <p:cNvSpPr txBox="1"/>
          <p:nvPr>
            <p:ph idx="5" type="body"/>
          </p:nvPr>
        </p:nvSpPr>
        <p:spPr>
          <a:xfrm>
            <a:off x="3088466" y="3743746"/>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7" name="Google Shape;467;p49"/>
          <p:cNvSpPr/>
          <p:nvPr/>
        </p:nvSpPr>
        <p:spPr>
          <a:xfrm>
            <a:off x="3062463" y="809593"/>
            <a:ext cx="1136400" cy="503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8" name="Google Shape;468;p49"/>
          <p:cNvSpPr/>
          <p:nvPr>
            <p:ph idx="6" type="pic"/>
          </p:nvPr>
        </p:nvSpPr>
        <p:spPr>
          <a:xfrm>
            <a:off x="3063994" y="1313560"/>
            <a:ext cx="2746200" cy="1841700"/>
          </a:xfrm>
          <a:prstGeom prst="rect">
            <a:avLst/>
          </a:prstGeom>
          <a:noFill/>
          <a:ln cap="flat" cmpd="sng" w="19050">
            <a:solidFill>
              <a:schemeClr val="dk1"/>
            </a:solidFill>
            <a:prstDash val="solid"/>
            <a:round/>
            <a:headEnd len="sm" w="sm" type="none"/>
            <a:tailEnd len="sm" w="sm" type="none"/>
          </a:ln>
        </p:spPr>
      </p:sp>
      <p:sp>
        <p:nvSpPr>
          <p:cNvPr id="469" name="Google Shape;469;p4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70" name="Google Shape;470;p4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7">
    <p:spTree>
      <p:nvGrpSpPr>
        <p:cNvPr id="471" name="Shape 471"/>
        <p:cNvGrpSpPr/>
        <p:nvPr/>
      </p:nvGrpSpPr>
      <p:grpSpPr>
        <a:xfrm>
          <a:off x="0" y="0"/>
          <a:ext cx="0" cy="0"/>
          <a:chOff x="0" y="0"/>
          <a:chExt cx="0" cy="0"/>
        </a:xfrm>
      </p:grpSpPr>
      <p:sp>
        <p:nvSpPr>
          <p:cNvPr id="472" name="Google Shape;472;p50"/>
          <p:cNvSpPr/>
          <p:nvPr/>
        </p:nvSpPr>
        <p:spPr>
          <a:xfrm>
            <a:off x="298192" y="301228"/>
            <a:ext cx="2757300" cy="1012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73" name="Google Shape;473;p50"/>
          <p:cNvSpPr/>
          <p:nvPr/>
        </p:nvSpPr>
        <p:spPr>
          <a:xfrm>
            <a:off x="297538" y="3164228"/>
            <a:ext cx="2763300" cy="1683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74" name="Google Shape;474;p50"/>
          <p:cNvSpPr txBox="1"/>
          <p:nvPr>
            <p:ph idx="1" type="subTitle"/>
          </p:nvPr>
        </p:nvSpPr>
        <p:spPr>
          <a:xfrm>
            <a:off x="334178" y="3142997"/>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5" name="Google Shape;475;p50"/>
          <p:cNvSpPr/>
          <p:nvPr/>
        </p:nvSpPr>
        <p:spPr>
          <a:xfrm>
            <a:off x="3053889" y="3164228"/>
            <a:ext cx="2757300" cy="16836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76" name="Google Shape;476;p50"/>
          <p:cNvSpPr txBox="1"/>
          <p:nvPr>
            <p:ph type="title"/>
          </p:nvPr>
        </p:nvSpPr>
        <p:spPr>
          <a:xfrm>
            <a:off x="276860" y="334005"/>
            <a:ext cx="2729700" cy="11349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7" name="Google Shape;477;p50"/>
          <p:cNvSpPr/>
          <p:nvPr>
            <p:ph idx="2" type="pic"/>
          </p:nvPr>
        </p:nvSpPr>
        <p:spPr>
          <a:xfrm>
            <a:off x="304061" y="1312844"/>
            <a:ext cx="2746200" cy="1841700"/>
          </a:xfrm>
          <a:prstGeom prst="rect">
            <a:avLst/>
          </a:prstGeom>
          <a:noFill/>
          <a:ln cap="flat" cmpd="sng" w="19050">
            <a:solidFill>
              <a:schemeClr val="dk1"/>
            </a:solidFill>
            <a:prstDash val="solid"/>
            <a:round/>
            <a:headEnd len="sm" w="sm" type="none"/>
            <a:tailEnd len="sm" w="sm" type="none"/>
          </a:ln>
        </p:spPr>
      </p:sp>
      <p:sp>
        <p:nvSpPr>
          <p:cNvPr id="478" name="Google Shape;478;p50"/>
          <p:cNvSpPr txBox="1"/>
          <p:nvPr>
            <p:ph idx="3" type="subTitle"/>
          </p:nvPr>
        </p:nvSpPr>
        <p:spPr>
          <a:xfrm>
            <a:off x="3084123" y="3142997"/>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9" name="Google Shape;479;p50"/>
          <p:cNvSpPr txBox="1"/>
          <p:nvPr>
            <p:ph idx="4" type="body"/>
          </p:nvPr>
        </p:nvSpPr>
        <p:spPr>
          <a:xfrm>
            <a:off x="328334" y="3743030"/>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0" name="Google Shape;480;p50"/>
          <p:cNvSpPr txBox="1"/>
          <p:nvPr>
            <p:ph idx="5" type="body"/>
          </p:nvPr>
        </p:nvSpPr>
        <p:spPr>
          <a:xfrm>
            <a:off x="3087016" y="3743030"/>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1" name="Google Shape;481;p50"/>
          <p:cNvSpPr/>
          <p:nvPr/>
        </p:nvSpPr>
        <p:spPr>
          <a:xfrm>
            <a:off x="3061014" y="808877"/>
            <a:ext cx="1136400" cy="503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2" name="Google Shape;482;p50"/>
          <p:cNvSpPr/>
          <p:nvPr>
            <p:ph idx="6" type="pic"/>
          </p:nvPr>
        </p:nvSpPr>
        <p:spPr>
          <a:xfrm>
            <a:off x="3062545" y="1312844"/>
            <a:ext cx="2746200" cy="1841700"/>
          </a:xfrm>
          <a:prstGeom prst="rect">
            <a:avLst/>
          </a:prstGeom>
          <a:noFill/>
          <a:ln cap="flat" cmpd="sng" w="19050">
            <a:solidFill>
              <a:schemeClr val="dk1"/>
            </a:solidFill>
            <a:prstDash val="solid"/>
            <a:round/>
            <a:headEnd len="sm" w="sm" type="none"/>
            <a:tailEnd len="sm" w="sm" type="none"/>
          </a:ln>
        </p:spPr>
      </p:sp>
      <p:sp>
        <p:nvSpPr>
          <p:cNvPr id="483" name="Google Shape;483;p5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4" name="Google Shape;484;p5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85" name="Google Shape;485;p50"/>
          <p:cNvSpPr/>
          <p:nvPr/>
        </p:nvSpPr>
        <p:spPr>
          <a:xfrm>
            <a:off x="5811189" y="3164228"/>
            <a:ext cx="2757300" cy="1683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6" name="Google Shape;486;p50"/>
          <p:cNvSpPr txBox="1"/>
          <p:nvPr>
            <p:ph idx="7" type="subTitle"/>
          </p:nvPr>
        </p:nvSpPr>
        <p:spPr>
          <a:xfrm>
            <a:off x="5841423" y="3142997"/>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7" name="Google Shape;487;p50"/>
          <p:cNvSpPr txBox="1"/>
          <p:nvPr>
            <p:ph idx="8" type="body"/>
          </p:nvPr>
        </p:nvSpPr>
        <p:spPr>
          <a:xfrm>
            <a:off x="5844316" y="3743030"/>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8" name="Google Shape;488;p50"/>
          <p:cNvSpPr/>
          <p:nvPr>
            <p:ph idx="9" type="pic"/>
          </p:nvPr>
        </p:nvSpPr>
        <p:spPr>
          <a:xfrm>
            <a:off x="5819845" y="1312844"/>
            <a:ext cx="2746200" cy="1841700"/>
          </a:xfrm>
          <a:prstGeom prst="rect">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8">
    <p:spTree>
      <p:nvGrpSpPr>
        <p:cNvPr id="489" name="Shape 489"/>
        <p:cNvGrpSpPr/>
        <p:nvPr/>
      </p:nvGrpSpPr>
      <p:grpSpPr>
        <a:xfrm>
          <a:off x="0" y="0"/>
          <a:ext cx="0" cy="0"/>
          <a:chOff x="0" y="0"/>
          <a:chExt cx="0" cy="0"/>
        </a:xfrm>
      </p:grpSpPr>
      <p:sp>
        <p:nvSpPr>
          <p:cNvPr id="490" name="Google Shape;490;p51"/>
          <p:cNvSpPr/>
          <p:nvPr>
            <p:ph idx="2" type="pic"/>
          </p:nvPr>
        </p:nvSpPr>
        <p:spPr>
          <a:xfrm>
            <a:off x="317500" y="1104900"/>
            <a:ext cx="8521800" cy="3733800"/>
          </a:xfrm>
          <a:prstGeom prst="rect">
            <a:avLst/>
          </a:prstGeom>
          <a:noFill/>
          <a:ln cap="flat" cmpd="sng" w="19050">
            <a:solidFill>
              <a:schemeClr val="dk1"/>
            </a:solidFill>
            <a:prstDash val="solid"/>
            <a:round/>
            <a:headEnd len="sm" w="sm" type="none"/>
            <a:tailEnd len="sm" w="sm" type="none"/>
          </a:ln>
        </p:spPr>
      </p:sp>
      <p:sp>
        <p:nvSpPr>
          <p:cNvPr id="491" name="Google Shape;491;p51"/>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92" name="Google Shape;492;p51"/>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9">
    <p:spTree>
      <p:nvGrpSpPr>
        <p:cNvPr id="493" name="Shape 493"/>
        <p:cNvGrpSpPr/>
        <p:nvPr/>
      </p:nvGrpSpPr>
      <p:grpSpPr>
        <a:xfrm>
          <a:off x="0" y="0"/>
          <a:ext cx="0" cy="0"/>
          <a:chOff x="0" y="0"/>
          <a:chExt cx="0" cy="0"/>
        </a:xfrm>
      </p:grpSpPr>
      <p:sp>
        <p:nvSpPr>
          <p:cNvPr id="494" name="Google Shape;494;p52"/>
          <p:cNvSpPr/>
          <p:nvPr>
            <p:ph idx="2" type="pic"/>
          </p:nvPr>
        </p:nvSpPr>
        <p:spPr>
          <a:xfrm>
            <a:off x="340412" y="3044150"/>
            <a:ext cx="2087400" cy="1769100"/>
          </a:xfrm>
          <a:prstGeom prst="rect">
            <a:avLst/>
          </a:prstGeom>
          <a:noFill/>
          <a:ln cap="flat" cmpd="sng" w="19050">
            <a:solidFill>
              <a:schemeClr val="dk1"/>
            </a:solidFill>
            <a:prstDash val="solid"/>
            <a:round/>
            <a:headEnd len="sm" w="sm" type="none"/>
            <a:tailEnd len="sm" w="sm" type="none"/>
          </a:ln>
        </p:spPr>
      </p:sp>
      <p:sp>
        <p:nvSpPr>
          <p:cNvPr id="495" name="Google Shape;495;p52"/>
          <p:cNvSpPr/>
          <p:nvPr>
            <p:ph idx="3" type="pic"/>
          </p:nvPr>
        </p:nvSpPr>
        <p:spPr>
          <a:xfrm>
            <a:off x="5649300" y="3044303"/>
            <a:ext cx="1190100" cy="1769100"/>
          </a:xfrm>
          <a:prstGeom prst="rect">
            <a:avLst/>
          </a:prstGeom>
          <a:noFill/>
          <a:ln cap="flat" cmpd="sng" w="19050">
            <a:solidFill>
              <a:schemeClr val="dk1"/>
            </a:solidFill>
            <a:prstDash val="solid"/>
            <a:round/>
            <a:headEnd len="sm" w="sm" type="none"/>
            <a:tailEnd len="sm" w="sm" type="none"/>
          </a:ln>
        </p:spPr>
      </p:sp>
      <p:sp>
        <p:nvSpPr>
          <p:cNvPr id="496" name="Google Shape;496;p52"/>
          <p:cNvSpPr/>
          <p:nvPr>
            <p:ph idx="4" type="pic"/>
          </p:nvPr>
        </p:nvSpPr>
        <p:spPr>
          <a:xfrm>
            <a:off x="340400" y="1690778"/>
            <a:ext cx="1416300" cy="1338000"/>
          </a:xfrm>
          <a:prstGeom prst="rect">
            <a:avLst/>
          </a:prstGeom>
          <a:noFill/>
          <a:ln cap="flat" cmpd="sng" w="19050">
            <a:solidFill>
              <a:schemeClr val="dk1"/>
            </a:solidFill>
            <a:prstDash val="solid"/>
            <a:round/>
            <a:headEnd len="sm" w="sm" type="none"/>
            <a:tailEnd len="sm" w="sm" type="none"/>
          </a:ln>
        </p:spPr>
      </p:sp>
      <p:sp>
        <p:nvSpPr>
          <p:cNvPr id="497" name="Google Shape;497;p52"/>
          <p:cNvSpPr/>
          <p:nvPr>
            <p:ph idx="5" type="pic"/>
          </p:nvPr>
        </p:nvSpPr>
        <p:spPr>
          <a:xfrm>
            <a:off x="2443047" y="3044052"/>
            <a:ext cx="1190100" cy="1322700"/>
          </a:xfrm>
          <a:prstGeom prst="rect">
            <a:avLst/>
          </a:prstGeom>
          <a:noFill/>
          <a:ln cap="flat" cmpd="sng" w="19050">
            <a:solidFill>
              <a:schemeClr val="dk1"/>
            </a:solidFill>
            <a:prstDash val="solid"/>
            <a:round/>
            <a:headEnd len="sm" w="sm" type="none"/>
            <a:tailEnd len="sm" w="sm" type="none"/>
          </a:ln>
        </p:spPr>
      </p:sp>
      <p:sp>
        <p:nvSpPr>
          <p:cNvPr id="498" name="Google Shape;498;p52"/>
          <p:cNvSpPr/>
          <p:nvPr>
            <p:ph idx="6" type="pic"/>
          </p:nvPr>
        </p:nvSpPr>
        <p:spPr>
          <a:xfrm>
            <a:off x="3648504" y="3044048"/>
            <a:ext cx="1991100" cy="1769100"/>
          </a:xfrm>
          <a:prstGeom prst="rect">
            <a:avLst/>
          </a:prstGeom>
          <a:noFill/>
          <a:ln cap="flat" cmpd="sng" w="19050">
            <a:solidFill>
              <a:schemeClr val="dk1"/>
            </a:solidFill>
            <a:prstDash val="solid"/>
            <a:round/>
            <a:headEnd len="sm" w="sm" type="none"/>
            <a:tailEnd len="sm" w="sm" type="none"/>
          </a:ln>
        </p:spPr>
      </p:sp>
      <p:sp>
        <p:nvSpPr>
          <p:cNvPr id="499" name="Google Shape;499;p52"/>
          <p:cNvSpPr/>
          <p:nvPr>
            <p:ph idx="7" type="pic"/>
          </p:nvPr>
        </p:nvSpPr>
        <p:spPr>
          <a:xfrm>
            <a:off x="1767376" y="1263050"/>
            <a:ext cx="1881300" cy="1769100"/>
          </a:xfrm>
          <a:prstGeom prst="rect">
            <a:avLst/>
          </a:prstGeom>
          <a:noFill/>
          <a:ln cap="flat" cmpd="sng" w="19050">
            <a:solidFill>
              <a:schemeClr val="dk1"/>
            </a:solidFill>
            <a:prstDash val="solid"/>
            <a:round/>
            <a:headEnd len="sm" w="sm" type="none"/>
            <a:tailEnd len="sm" w="sm" type="none"/>
          </a:ln>
        </p:spPr>
      </p:sp>
      <p:sp>
        <p:nvSpPr>
          <p:cNvPr id="500" name="Google Shape;500;p52"/>
          <p:cNvSpPr/>
          <p:nvPr>
            <p:ph idx="8" type="pic"/>
          </p:nvPr>
        </p:nvSpPr>
        <p:spPr>
          <a:xfrm>
            <a:off x="3648523" y="1263050"/>
            <a:ext cx="1592400" cy="1769100"/>
          </a:xfrm>
          <a:prstGeom prst="rect">
            <a:avLst/>
          </a:prstGeom>
          <a:noFill/>
          <a:ln cap="flat" cmpd="sng" w="19050">
            <a:solidFill>
              <a:schemeClr val="dk1"/>
            </a:solidFill>
            <a:prstDash val="solid"/>
            <a:round/>
            <a:headEnd len="sm" w="sm" type="none"/>
            <a:tailEnd len="sm" w="sm" type="none"/>
          </a:ln>
        </p:spPr>
      </p:sp>
      <p:sp>
        <p:nvSpPr>
          <p:cNvPr id="501" name="Google Shape;501;p52"/>
          <p:cNvSpPr/>
          <p:nvPr>
            <p:ph idx="9" type="pic"/>
          </p:nvPr>
        </p:nvSpPr>
        <p:spPr>
          <a:xfrm>
            <a:off x="5240654" y="1263050"/>
            <a:ext cx="1598700" cy="1769100"/>
          </a:xfrm>
          <a:prstGeom prst="rect">
            <a:avLst/>
          </a:prstGeom>
          <a:noFill/>
          <a:ln cap="flat" cmpd="sng" w="19050">
            <a:solidFill>
              <a:schemeClr val="dk1"/>
            </a:solidFill>
            <a:prstDash val="solid"/>
            <a:round/>
            <a:headEnd len="sm" w="sm" type="none"/>
            <a:tailEnd len="sm" w="sm" type="none"/>
          </a:ln>
        </p:spPr>
      </p:sp>
      <p:sp>
        <p:nvSpPr>
          <p:cNvPr id="502" name="Google Shape;502;p52"/>
          <p:cNvSpPr/>
          <p:nvPr>
            <p:ph idx="13" type="pic"/>
          </p:nvPr>
        </p:nvSpPr>
        <p:spPr>
          <a:xfrm>
            <a:off x="6860149" y="1263050"/>
            <a:ext cx="1962600" cy="3550200"/>
          </a:xfrm>
          <a:prstGeom prst="rect">
            <a:avLst/>
          </a:prstGeom>
          <a:noFill/>
          <a:ln cap="flat" cmpd="sng" w="19050">
            <a:solidFill>
              <a:schemeClr val="dk1"/>
            </a:solidFill>
            <a:prstDash val="solid"/>
            <a:round/>
            <a:headEnd len="sm" w="sm" type="none"/>
            <a:tailEnd len="sm" w="sm" type="none"/>
          </a:ln>
        </p:spPr>
      </p:sp>
      <p:sp>
        <p:nvSpPr>
          <p:cNvPr id="503" name="Google Shape;503;p5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4" name="Google Shape;504;p5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505" name="Google Shape;505;p52"/>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6" name="Google Shape;506;p52"/>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3.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80000"/>
              </a:lnSpc>
              <a:spcBef>
                <a:spcPts val="0"/>
              </a:spcBef>
              <a:spcAft>
                <a:spcPts val="0"/>
              </a:spcAft>
              <a:buClr>
                <a:schemeClr val="dk1"/>
              </a:buClr>
              <a:buSzPts val="3400"/>
              <a:buFont typeface="Lexend"/>
              <a:buNone/>
              <a:defRPr sz="34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52" name="Google Shape;52;p13"/>
          <p:cNvSpPr txBox="1"/>
          <p:nvPr>
            <p:ph idx="12" type="sldNum"/>
          </p:nvPr>
        </p:nvSpPr>
        <p:spPr>
          <a:xfrm>
            <a:off x="8500700" y="114300"/>
            <a:ext cx="528900" cy="543300"/>
          </a:xfrm>
          <a:prstGeom prst="rect">
            <a:avLst/>
          </a:prstGeom>
          <a:noFill/>
          <a:ln>
            <a:noFill/>
          </a:ln>
        </p:spPr>
        <p:txBody>
          <a:bodyPr anchorCtr="0" anchor="ctr" bIns="91425" lIns="91425" spcFirstLastPara="1" rIns="91425" wrap="square" tIns="91425">
            <a:noAutofit/>
          </a:bodyPr>
          <a:lstStyle>
            <a:lvl1pPr lvl="0" algn="ctr">
              <a:buNone/>
              <a:defRPr>
                <a:solidFill>
                  <a:schemeClr val="dk2"/>
                </a:solidFill>
                <a:latin typeface="Lexend SemiBold"/>
                <a:ea typeface="Lexend SemiBold"/>
                <a:cs typeface="Lexend SemiBold"/>
                <a:sym typeface="Lexend SemiBold"/>
              </a:defRPr>
            </a:lvl1pPr>
            <a:lvl2pPr lvl="1" algn="ctr">
              <a:buNone/>
              <a:defRPr>
                <a:solidFill>
                  <a:schemeClr val="dk2"/>
                </a:solidFill>
                <a:latin typeface="Lexend SemiBold"/>
                <a:ea typeface="Lexend SemiBold"/>
                <a:cs typeface="Lexend SemiBold"/>
                <a:sym typeface="Lexend SemiBold"/>
              </a:defRPr>
            </a:lvl2pPr>
            <a:lvl3pPr lvl="2" algn="ctr">
              <a:buNone/>
              <a:defRPr>
                <a:solidFill>
                  <a:schemeClr val="dk2"/>
                </a:solidFill>
                <a:latin typeface="Lexend SemiBold"/>
                <a:ea typeface="Lexend SemiBold"/>
                <a:cs typeface="Lexend SemiBold"/>
                <a:sym typeface="Lexend SemiBold"/>
              </a:defRPr>
            </a:lvl3pPr>
            <a:lvl4pPr lvl="3" algn="ctr">
              <a:buNone/>
              <a:defRPr>
                <a:solidFill>
                  <a:schemeClr val="dk2"/>
                </a:solidFill>
                <a:latin typeface="Lexend SemiBold"/>
                <a:ea typeface="Lexend SemiBold"/>
                <a:cs typeface="Lexend SemiBold"/>
                <a:sym typeface="Lexend SemiBold"/>
              </a:defRPr>
            </a:lvl4pPr>
            <a:lvl5pPr lvl="4" algn="ctr">
              <a:buNone/>
              <a:defRPr>
                <a:solidFill>
                  <a:schemeClr val="dk2"/>
                </a:solidFill>
                <a:latin typeface="Lexend SemiBold"/>
                <a:ea typeface="Lexend SemiBold"/>
                <a:cs typeface="Lexend SemiBold"/>
                <a:sym typeface="Lexend SemiBold"/>
              </a:defRPr>
            </a:lvl5pPr>
            <a:lvl6pPr lvl="5" algn="ctr">
              <a:buNone/>
              <a:defRPr>
                <a:solidFill>
                  <a:schemeClr val="dk2"/>
                </a:solidFill>
                <a:latin typeface="Lexend SemiBold"/>
                <a:ea typeface="Lexend SemiBold"/>
                <a:cs typeface="Lexend SemiBold"/>
                <a:sym typeface="Lexend SemiBold"/>
              </a:defRPr>
            </a:lvl6pPr>
            <a:lvl7pPr lvl="6" algn="ctr">
              <a:buNone/>
              <a:defRPr>
                <a:solidFill>
                  <a:schemeClr val="dk2"/>
                </a:solidFill>
                <a:latin typeface="Lexend SemiBold"/>
                <a:ea typeface="Lexend SemiBold"/>
                <a:cs typeface="Lexend SemiBold"/>
                <a:sym typeface="Lexend SemiBold"/>
              </a:defRPr>
            </a:lvl7pPr>
            <a:lvl8pPr lvl="7" algn="ctr">
              <a:buNone/>
              <a:defRPr>
                <a:solidFill>
                  <a:schemeClr val="dk2"/>
                </a:solidFill>
                <a:latin typeface="Lexend SemiBold"/>
                <a:ea typeface="Lexend SemiBold"/>
                <a:cs typeface="Lexend SemiBold"/>
                <a:sym typeface="Lexend SemiBold"/>
              </a:defRPr>
            </a:lvl8pPr>
            <a:lvl9pPr lvl="8" algn="ctr">
              <a:buNone/>
              <a:defRPr>
                <a:solidFill>
                  <a:schemeClr val="dk2"/>
                </a:solidFill>
                <a:latin typeface="Lexend SemiBold"/>
                <a:ea typeface="Lexend SemiBold"/>
                <a:cs typeface="Lexend SemiBold"/>
                <a:sym typeface="Lexend SemiBold"/>
              </a:defRPr>
            </a:lvl9pPr>
          </a:lstStyle>
          <a:p>
            <a:pPr indent="0" lvl="0" marL="0" rtl="0" algn="ctr">
              <a:spcBef>
                <a:spcPts val="0"/>
              </a:spcBef>
              <a:spcAft>
                <a:spcPts val="0"/>
              </a:spcAft>
              <a:buNone/>
            </a:pPr>
            <a:fld id="{00000000-1234-1234-1234-123412341234}" type="slidenum">
              <a:rPr lang="en"/>
              <a:t>‹#›</a:t>
            </a:fld>
            <a:endParaRPr/>
          </a:p>
        </p:txBody>
      </p:sp>
      <p:sp>
        <p:nvSpPr>
          <p:cNvPr id="53" name="Google Shape;53;p13"/>
          <p:cNvSpPr txBox="1"/>
          <p:nvPr>
            <p:ph idx="1" type="body"/>
          </p:nvPr>
        </p:nvSpPr>
        <p:spPr>
          <a:xfrm>
            <a:off x="2614575" y="2355900"/>
            <a:ext cx="5340900" cy="20133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1pPr>
            <a:lvl2pPr indent="-304800" lvl="1" marL="9144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2pPr>
            <a:lvl3pPr indent="-304800" lvl="2" marL="13716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3pPr>
            <a:lvl4pPr indent="-304800" lvl="3" marL="1828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4pPr>
            <a:lvl5pPr indent="-304800" lvl="4" marL="22860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5pPr>
            <a:lvl6pPr indent="-304800" lvl="5" marL="27432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6pPr>
            <a:lvl7pPr indent="-304800" lvl="6" marL="32004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7pPr>
            <a:lvl8pPr indent="-304800" lvl="7" marL="36576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8pPr>
            <a:lvl9pPr indent="-304800" lvl="8" marL="411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2">
          <p15:clr>
            <a:srgbClr val="E46962"/>
          </p15:clr>
        </p15:guide>
        <p15:guide id="2" pos="738">
          <p15:clr>
            <a:srgbClr val="E46962"/>
          </p15:clr>
        </p15:guide>
        <p15:guide id="3" pos="405">
          <p15:clr>
            <a:srgbClr val="E46962"/>
          </p15:clr>
        </p15:guide>
        <p15:guide id="4" pos="1396">
          <p15:clr>
            <a:srgbClr val="E46962"/>
          </p15:clr>
        </p15:guide>
        <p15:guide id="5" pos="1067">
          <p15:clr>
            <a:srgbClr val="E46962"/>
          </p15:clr>
        </p15:guide>
        <p15:guide id="6" pos="1725">
          <p15:clr>
            <a:srgbClr val="E46962"/>
          </p15:clr>
        </p15:guide>
        <p15:guide id="7" pos="2054">
          <p15:clr>
            <a:srgbClr val="E46962"/>
          </p15:clr>
        </p15:guide>
        <p15:guide id="8" pos="2387">
          <p15:clr>
            <a:srgbClr val="E46962"/>
          </p15:clr>
        </p15:guide>
        <p15:guide id="9" pos="2720">
          <p15:clr>
            <a:srgbClr val="E46962"/>
          </p15:clr>
        </p15:guide>
        <p15:guide id="10" pos="3049">
          <p15:clr>
            <a:srgbClr val="E46962"/>
          </p15:clr>
        </p15:guide>
        <p15:guide id="11" pos="3378">
          <p15:clr>
            <a:srgbClr val="E46962"/>
          </p15:clr>
        </p15:guide>
        <p15:guide id="12" pos="3706">
          <p15:clr>
            <a:srgbClr val="E46962"/>
          </p15:clr>
        </p15:guide>
        <p15:guide id="13" pos="4035">
          <p15:clr>
            <a:srgbClr val="E46962"/>
          </p15:clr>
        </p15:guide>
        <p15:guide id="14" pos="4364">
          <p15:clr>
            <a:srgbClr val="E46962"/>
          </p15:clr>
        </p15:guide>
        <p15:guide id="15" pos="4693">
          <p15:clr>
            <a:srgbClr val="E46962"/>
          </p15:clr>
        </p15:guide>
        <p15:guide id="16" pos="5025">
          <p15:clr>
            <a:srgbClr val="E46962"/>
          </p15:clr>
        </p15:guide>
        <p15:guide id="17" pos="5355">
          <p15:clr>
            <a:srgbClr val="E46962"/>
          </p15:clr>
        </p15:guide>
        <p15:guide id="18" pos="5688">
          <p15:clr>
            <a:srgbClr val="E46962"/>
          </p15:clr>
        </p15:guide>
        <p15:guide id="19" orient="horz" pos="72">
          <p15:clr>
            <a:srgbClr val="E46962"/>
          </p15:clr>
        </p15:guide>
        <p15:guide id="20" orient="horz" pos="417">
          <p15:clr>
            <a:srgbClr val="E46962"/>
          </p15:clr>
        </p15:guide>
        <p15:guide id="21" orient="horz" pos="415">
          <p15:clr>
            <a:srgbClr val="E46962"/>
          </p15:clr>
        </p15:guide>
        <p15:guide id="22" orient="horz" pos="761">
          <p15:clr>
            <a:srgbClr val="E46962"/>
          </p15:clr>
        </p15:guide>
        <p15:guide id="23" orient="horz" pos="1101">
          <p15:clr>
            <a:srgbClr val="E46962"/>
          </p15:clr>
        </p15:guide>
        <p15:guide id="24" orient="horz" pos="1449">
          <p15:clr>
            <a:srgbClr val="E46962"/>
          </p15:clr>
        </p15:guide>
        <p15:guide id="25" orient="horz" pos="1791">
          <p15:clr>
            <a:srgbClr val="E46962"/>
          </p15:clr>
        </p15:guide>
        <p15:guide id="26" orient="horz" pos="2134">
          <p15:clr>
            <a:srgbClr val="E46962"/>
          </p15:clr>
        </p15:guide>
        <p15:guide id="27" orient="horz" pos="2479">
          <p15:clr>
            <a:srgbClr val="E46962"/>
          </p15:clr>
        </p15:guide>
        <p15:guide id="28" orient="horz" pos="2825">
          <p15:clr>
            <a:srgbClr val="E46962"/>
          </p15:clr>
        </p15:guide>
        <p15:guide id="29" orient="horz" pos="3166">
          <p15:clr>
            <a:srgbClr val="E46962"/>
          </p15:clr>
        </p15:guide>
        <p15:guide id="30" pos="184">
          <p15:clr>
            <a:srgbClr val="E46962"/>
          </p15:clr>
        </p15:guide>
        <p15:guide id="31" orient="horz" pos="184">
          <p15:clr>
            <a:srgbClr val="E46962"/>
          </p15:clr>
        </p15:guide>
        <p15:guide id="32" pos="5576">
          <p15:clr>
            <a:srgbClr val="E46962"/>
          </p15:clr>
        </p15:guide>
        <p15:guide id="33" orient="horz" pos="1620">
          <p15:clr>
            <a:srgbClr val="E46962"/>
          </p15:clr>
        </p15:guide>
        <p15:guide id="34" orient="horz" pos="1716">
          <p15:clr>
            <a:srgbClr val="E46962"/>
          </p15:clr>
        </p15:guide>
        <p15:guide id="35" orient="horz" pos="305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3"/>
          <p:cNvSpPr/>
          <p:nvPr/>
        </p:nvSpPr>
        <p:spPr>
          <a:xfrm>
            <a:off x="6603450" y="440875"/>
            <a:ext cx="648300" cy="582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2" name="Google Shape;512;p53"/>
          <p:cNvSpPr/>
          <p:nvPr/>
        </p:nvSpPr>
        <p:spPr>
          <a:xfrm>
            <a:off x="5529500" y="682625"/>
            <a:ext cx="2448000" cy="5820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exend"/>
                <a:ea typeface="Lexend"/>
                <a:cs typeface="Lexend"/>
                <a:sym typeface="Lexend"/>
              </a:rPr>
              <a:t>July 17, 2025</a:t>
            </a:r>
            <a:endParaRPr sz="2000">
              <a:latin typeface="Lexend"/>
              <a:ea typeface="Lexend"/>
              <a:cs typeface="Lexend"/>
              <a:sym typeface="Lexend"/>
            </a:endParaRPr>
          </a:p>
        </p:txBody>
      </p:sp>
      <p:sp>
        <p:nvSpPr>
          <p:cNvPr id="513" name="Google Shape;513;p53"/>
          <p:cNvSpPr/>
          <p:nvPr/>
        </p:nvSpPr>
        <p:spPr>
          <a:xfrm>
            <a:off x="3075225" y="917200"/>
            <a:ext cx="648300" cy="582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4" name="Google Shape;514;p53"/>
          <p:cNvSpPr/>
          <p:nvPr/>
        </p:nvSpPr>
        <p:spPr>
          <a:xfrm>
            <a:off x="1568100" y="3387000"/>
            <a:ext cx="648300" cy="582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15" name="Google Shape;515;p53"/>
          <p:cNvSpPr/>
          <p:nvPr/>
        </p:nvSpPr>
        <p:spPr>
          <a:xfrm>
            <a:off x="1096050" y="2088900"/>
            <a:ext cx="6951900" cy="965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Lexend"/>
                <a:ea typeface="Lexend"/>
                <a:cs typeface="Lexend"/>
                <a:sym typeface="Lexend"/>
              </a:rPr>
              <a:t>Using Network Graphs to Tell a Story</a:t>
            </a:r>
            <a:endParaRPr sz="2800">
              <a:latin typeface="Lexend"/>
              <a:ea typeface="Lexend"/>
              <a:cs typeface="Lexend"/>
              <a:sym typeface="Lexend"/>
            </a:endParaRPr>
          </a:p>
        </p:txBody>
      </p:sp>
      <p:sp>
        <p:nvSpPr>
          <p:cNvPr id="516" name="Google Shape;516;p53"/>
          <p:cNvSpPr/>
          <p:nvPr/>
        </p:nvSpPr>
        <p:spPr>
          <a:xfrm>
            <a:off x="976200" y="1264625"/>
            <a:ext cx="7191600" cy="96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Lexend"/>
                <a:ea typeface="Lexend"/>
                <a:cs typeface="Lexend"/>
                <a:sym typeface="Lexend"/>
              </a:rPr>
              <a:t>Untangling DevRel</a:t>
            </a:r>
            <a:endParaRPr sz="5000">
              <a:latin typeface="Lexend"/>
              <a:ea typeface="Lexend"/>
              <a:cs typeface="Lexend"/>
              <a:sym typeface="Lexend"/>
            </a:endParaRPr>
          </a:p>
        </p:txBody>
      </p:sp>
      <p:sp>
        <p:nvSpPr>
          <p:cNvPr id="517" name="Google Shape;517;p53"/>
          <p:cNvSpPr/>
          <p:nvPr/>
        </p:nvSpPr>
        <p:spPr>
          <a:xfrm>
            <a:off x="399000" y="3054600"/>
            <a:ext cx="2448000" cy="5820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Lexend"/>
                <a:ea typeface="Lexend"/>
                <a:cs typeface="Lexend"/>
                <a:sym typeface="Lexend"/>
              </a:rPr>
              <a:t>Kourtney Meiss (she/her)</a:t>
            </a:r>
            <a:endParaRPr sz="1900">
              <a:latin typeface="Lexend"/>
              <a:ea typeface="Lexend"/>
              <a:cs typeface="Lexend"/>
              <a:sym typeface="Lexend"/>
            </a:endParaRPr>
          </a:p>
        </p:txBody>
      </p:sp>
      <p:pic>
        <p:nvPicPr>
          <p:cNvPr id="518" name="Google Shape;518;p53"/>
          <p:cNvPicPr preferRelativeResize="0"/>
          <p:nvPr/>
        </p:nvPicPr>
        <p:blipFill>
          <a:blip r:embed="rId3">
            <a:alphaModFix/>
          </a:blip>
          <a:stretch>
            <a:fillRect/>
          </a:stretch>
        </p:blipFill>
        <p:spPr>
          <a:xfrm>
            <a:off x="3723529" y="2843504"/>
            <a:ext cx="3609012" cy="24059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2"/>
          <p:cNvSpPr/>
          <p:nvPr/>
        </p:nvSpPr>
        <p:spPr>
          <a:xfrm>
            <a:off x="317225" y="305900"/>
            <a:ext cx="5566200" cy="600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WORM Model</a:t>
            </a:r>
            <a:endParaRPr sz="3400">
              <a:latin typeface="Lexend"/>
              <a:ea typeface="Lexend"/>
              <a:cs typeface="Lexend"/>
              <a:sym typeface="Lexend"/>
            </a:endParaRPr>
          </a:p>
        </p:txBody>
      </p:sp>
      <p:sp>
        <p:nvSpPr>
          <p:cNvPr id="596" name="Google Shape;596;p62"/>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10</a:t>
            </a:r>
            <a:endParaRPr>
              <a:solidFill>
                <a:schemeClr val="dk1"/>
              </a:solidFill>
            </a:endParaRPr>
          </a:p>
        </p:txBody>
      </p:sp>
      <p:sp>
        <p:nvSpPr>
          <p:cNvPr id="597" name="Google Shape;597;p62"/>
          <p:cNvSpPr txBox="1"/>
          <p:nvPr/>
        </p:nvSpPr>
        <p:spPr>
          <a:xfrm>
            <a:off x="6126600" y="2091225"/>
            <a:ext cx="2520600" cy="16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u="sng">
                <a:solidFill>
                  <a:schemeClr val="dk1"/>
                </a:solidFill>
                <a:latin typeface="Lexend"/>
                <a:ea typeface="Lexend"/>
                <a:cs typeface="Lexend"/>
                <a:sym typeface="Lexend"/>
              </a:rPr>
              <a:t>W</a:t>
            </a:r>
            <a:r>
              <a:rPr lang="en" sz="2200">
                <a:solidFill>
                  <a:schemeClr val="dk1"/>
                </a:solidFill>
                <a:latin typeface="Lexend"/>
                <a:ea typeface="Lexend"/>
                <a:cs typeface="Lexend"/>
                <a:sym typeface="Lexend"/>
              </a:rPr>
              <a:t>orkstreams</a:t>
            </a:r>
            <a:endParaRPr sz="2200">
              <a:solidFill>
                <a:schemeClr val="dk1"/>
              </a:solidFill>
              <a:latin typeface="Lexend"/>
              <a:ea typeface="Lexend"/>
              <a:cs typeface="Lexend"/>
              <a:sym typeface="Lexend"/>
            </a:endParaRPr>
          </a:p>
          <a:p>
            <a:pPr indent="0" lvl="0" marL="0" rtl="0" algn="l">
              <a:spcBef>
                <a:spcPts val="0"/>
              </a:spcBef>
              <a:spcAft>
                <a:spcPts val="0"/>
              </a:spcAft>
              <a:buNone/>
            </a:pPr>
            <a:r>
              <a:rPr b="1" lang="en" sz="2200" u="sng">
                <a:solidFill>
                  <a:schemeClr val="dk1"/>
                </a:solidFill>
                <a:latin typeface="Lexend"/>
                <a:ea typeface="Lexend"/>
                <a:cs typeface="Lexend"/>
                <a:sym typeface="Lexend"/>
              </a:rPr>
              <a:t>O</a:t>
            </a:r>
            <a:r>
              <a:rPr lang="en" sz="2200">
                <a:solidFill>
                  <a:schemeClr val="dk1"/>
                </a:solidFill>
                <a:latin typeface="Lexend"/>
                <a:ea typeface="Lexend"/>
                <a:cs typeface="Lexend"/>
                <a:sym typeface="Lexend"/>
              </a:rPr>
              <a:t>wnership</a:t>
            </a:r>
            <a:endParaRPr sz="2200">
              <a:solidFill>
                <a:schemeClr val="dk1"/>
              </a:solidFill>
              <a:latin typeface="Lexend"/>
              <a:ea typeface="Lexend"/>
              <a:cs typeface="Lexend"/>
              <a:sym typeface="Lexend"/>
            </a:endParaRPr>
          </a:p>
          <a:p>
            <a:pPr indent="0" lvl="0" marL="0" rtl="0" algn="l">
              <a:spcBef>
                <a:spcPts val="0"/>
              </a:spcBef>
              <a:spcAft>
                <a:spcPts val="0"/>
              </a:spcAft>
              <a:buNone/>
            </a:pPr>
            <a:r>
              <a:rPr b="1" lang="en" sz="2200" u="sng">
                <a:solidFill>
                  <a:schemeClr val="dk1"/>
                </a:solidFill>
                <a:latin typeface="Lexend"/>
                <a:ea typeface="Lexend"/>
                <a:cs typeface="Lexend"/>
                <a:sym typeface="Lexend"/>
              </a:rPr>
              <a:t>R</a:t>
            </a:r>
            <a:r>
              <a:rPr lang="en" sz="2200">
                <a:solidFill>
                  <a:schemeClr val="dk1"/>
                </a:solidFill>
                <a:latin typeface="Lexend"/>
                <a:ea typeface="Lexend"/>
                <a:cs typeface="Lexend"/>
                <a:sym typeface="Lexend"/>
              </a:rPr>
              <a:t>elationships</a:t>
            </a:r>
            <a:endParaRPr sz="2200">
              <a:solidFill>
                <a:schemeClr val="dk1"/>
              </a:solidFill>
              <a:latin typeface="Lexend"/>
              <a:ea typeface="Lexend"/>
              <a:cs typeface="Lexend"/>
              <a:sym typeface="Lexend"/>
            </a:endParaRPr>
          </a:p>
          <a:p>
            <a:pPr indent="0" lvl="0" marL="0" rtl="0" algn="l">
              <a:spcBef>
                <a:spcPts val="0"/>
              </a:spcBef>
              <a:spcAft>
                <a:spcPts val="0"/>
              </a:spcAft>
              <a:buNone/>
            </a:pPr>
            <a:r>
              <a:rPr b="1" lang="en" sz="2200" u="sng">
                <a:solidFill>
                  <a:schemeClr val="dk1"/>
                </a:solidFill>
                <a:latin typeface="Lexend"/>
                <a:ea typeface="Lexend"/>
                <a:cs typeface="Lexend"/>
                <a:sym typeface="Lexend"/>
              </a:rPr>
              <a:t>M</a:t>
            </a:r>
            <a:r>
              <a:rPr lang="en" sz="2200">
                <a:solidFill>
                  <a:schemeClr val="dk1"/>
                </a:solidFill>
                <a:latin typeface="Lexend"/>
                <a:ea typeface="Lexend"/>
                <a:cs typeface="Lexend"/>
                <a:sym typeface="Lexend"/>
              </a:rPr>
              <a:t>aturity</a:t>
            </a:r>
            <a:endParaRPr sz="2200">
              <a:solidFill>
                <a:schemeClr val="dk1"/>
              </a:solidFill>
              <a:latin typeface="Lexend"/>
              <a:ea typeface="Lexend"/>
              <a:cs typeface="Lexend"/>
              <a:sym typeface="Lexend"/>
            </a:endParaRPr>
          </a:p>
        </p:txBody>
      </p:sp>
      <p:pic>
        <p:nvPicPr>
          <p:cNvPr id="598" name="Google Shape;598;p62" title="2025_07_14_0qu_Kleki.png"/>
          <p:cNvPicPr preferRelativeResize="0"/>
          <p:nvPr/>
        </p:nvPicPr>
        <p:blipFill>
          <a:blip r:embed="rId3">
            <a:alphaModFix/>
          </a:blip>
          <a:stretch>
            <a:fillRect/>
          </a:stretch>
        </p:blipFill>
        <p:spPr>
          <a:xfrm>
            <a:off x="257025" y="1050175"/>
            <a:ext cx="5821800" cy="388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3"/>
          <p:cNvSpPr/>
          <p:nvPr/>
        </p:nvSpPr>
        <p:spPr>
          <a:xfrm>
            <a:off x="317225" y="305900"/>
            <a:ext cx="5566200" cy="600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Network Graphs</a:t>
            </a:r>
            <a:endParaRPr sz="3400">
              <a:latin typeface="Lexend"/>
              <a:ea typeface="Lexend"/>
              <a:cs typeface="Lexend"/>
              <a:sym typeface="Lexend"/>
            </a:endParaRPr>
          </a:p>
        </p:txBody>
      </p:sp>
      <p:sp>
        <p:nvSpPr>
          <p:cNvPr id="604" name="Google Shape;604;p63"/>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11</a:t>
            </a:r>
            <a:endParaRPr>
              <a:solidFill>
                <a:schemeClr val="dk1"/>
              </a:solidFill>
            </a:endParaRPr>
          </a:p>
        </p:txBody>
      </p:sp>
      <p:pic>
        <p:nvPicPr>
          <p:cNvPr id="605" name="Google Shape;605;p63"/>
          <p:cNvPicPr preferRelativeResize="0"/>
          <p:nvPr/>
        </p:nvPicPr>
        <p:blipFill>
          <a:blip r:embed="rId3">
            <a:alphaModFix/>
          </a:blip>
          <a:stretch>
            <a:fillRect/>
          </a:stretch>
        </p:blipFill>
        <p:spPr>
          <a:xfrm>
            <a:off x="317225" y="1631182"/>
            <a:ext cx="3879401" cy="2424645"/>
          </a:xfrm>
          <a:prstGeom prst="rect">
            <a:avLst/>
          </a:prstGeom>
          <a:noFill/>
          <a:ln>
            <a:noFill/>
          </a:ln>
        </p:spPr>
      </p:pic>
      <p:pic>
        <p:nvPicPr>
          <p:cNvPr id="606" name="Google Shape;606;p63"/>
          <p:cNvPicPr preferRelativeResize="0"/>
          <p:nvPr/>
        </p:nvPicPr>
        <p:blipFill>
          <a:blip r:embed="rId4">
            <a:alphaModFix/>
          </a:blip>
          <a:stretch>
            <a:fillRect/>
          </a:stretch>
        </p:blipFill>
        <p:spPr>
          <a:xfrm>
            <a:off x="4594400" y="1929703"/>
            <a:ext cx="3030925" cy="2210172"/>
          </a:xfrm>
          <a:prstGeom prst="rect">
            <a:avLst/>
          </a:prstGeom>
          <a:noFill/>
          <a:ln>
            <a:noFill/>
          </a:ln>
        </p:spPr>
      </p:pic>
      <p:sp>
        <p:nvSpPr>
          <p:cNvPr id="607" name="Google Shape;607;p63"/>
          <p:cNvSpPr txBox="1"/>
          <p:nvPr/>
        </p:nvSpPr>
        <p:spPr>
          <a:xfrm>
            <a:off x="4594388" y="1540825"/>
            <a:ext cx="30309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1"/>
                </a:solidFill>
                <a:latin typeface="Lexend"/>
                <a:ea typeface="Lexend"/>
                <a:cs typeface="Lexend"/>
                <a:sym typeface="Lexend"/>
              </a:rPr>
              <a:t>Network Graph</a:t>
            </a:r>
            <a:endParaRPr b="1" sz="1500" u="sng">
              <a:solidFill>
                <a:schemeClr val="dk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4"/>
          <p:cNvSpPr/>
          <p:nvPr/>
        </p:nvSpPr>
        <p:spPr>
          <a:xfrm>
            <a:off x="317225" y="305900"/>
            <a:ext cx="5566200" cy="600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Network Graphs</a:t>
            </a:r>
            <a:endParaRPr sz="3400">
              <a:latin typeface="Lexend"/>
              <a:ea typeface="Lexend"/>
              <a:cs typeface="Lexend"/>
              <a:sym typeface="Lexend"/>
            </a:endParaRPr>
          </a:p>
        </p:txBody>
      </p:sp>
      <p:sp>
        <p:nvSpPr>
          <p:cNvPr id="613" name="Google Shape;613;p64"/>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12</a:t>
            </a:r>
            <a:endParaRPr>
              <a:solidFill>
                <a:schemeClr val="dk1"/>
              </a:solidFill>
            </a:endParaRPr>
          </a:p>
        </p:txBody>
      </p:sp>
      <p:sp>
        <p:nvSpPr>
          <p:cNvPr id="614" name="Google Shape;614;p64"/>
          <p:cNvSpPr/>
          <p:nvPr/>
        </p:nvSpPr>
        <p:spPr>
          <a:xfrm>
            <a:off x="1028524" y="1372425"/>
            <a:ext cx="1188900" cy="1117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Lexend"/>
                <a:ea typeface="Lexend"/>
                <a:cs typeface="Lexend"/>
                <a:sym typeface="Lexend"/>
              </a:rPr>
              <a:t>A</a:t>
            </a:r>
            <a:endParaRPr sz="2200">
              <a:latin typeface="Lexend"/>
              <a:ea typeface="Lexend"/>
              <a:cs typeface="Lexend"/>
              <a:sym typeface="Lexend"/>
            </a:endParaRPr>
          </a:p>
        </p:txBody>
      </p:sp>
      <p:sp>
        <p:nvSpPr>
          <p:cNvPr id="615" name="Google Shape;615;p64"/>
          <p:cNvSpPr/>
          <p:nvPr/>
        </p:nvSpPr>
        <p:spPr>
          <a:xfrm>
            <a:off x="3983232" y="1372425"/>
            <a:ext cx="1188900" cy="111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Lexend"/>
                <a:ea typeface="Lexend"/>
                <a:cs typeface="Lexend"/>
                <a:sym typeface="Lexend"/>
              </a:rPr>
              <a:t>B</a:t>
            </a:r>
            <a:endParaRPr sz="2200">
              <a:latin typeface="Lexend"/>
              <a:ea typeface="Lexend"/>
              <a:cs typeface="Lexend"/>
              <a:sym typeface="Lexend"/>
            </a:endParaRPr>
          </a:p>
        </p:txBody>
      </p:sp>
      <p:sp>
        <p:nvSpPr>
          <p:cNvPr id="616" name="Google Shape;616;p64"/>
          <p:cNvSpPr/>
          <p:nvPr/>
        </p:nvSpPr>
        <p:spPr>
          <a:xfrm>
            <a:off x="1028524" y="3486069"/>
            <a:ext cx="1188900" cy="111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Lexend"/>
                <a:ea typeface="Lexend"/>
                <a:cs typeface="Lexend"/>
                <a:sym typeface="Lexend"/>
              </a:rPr>
              <a:t>C</a:t>
            </a:r>
            <a:endParaRPr sz="2200">
              <a:latin typeface="Lexend"/>
              <a:ea typeface="Lexend"/>
              <a:cs typeface="Lexend"/>
              <a:sym typeface="Lexend"/>
            </a:endParaRPr>
          </a:p>
        </p:txBody>
      </p:sp>
      <p:sp>
        <p:nvSpPr>
          <p:cNvPr id="617" name="Google Shape;617;p64"/>
          <p:cNvSpPr/>
          <p:nvPr/>
        </p:nvSpPr>
        <p:spPr>
          <a:xfrm>
            <a:off x="3983232" y="3486069"/>
            <a:ext cx="1188900" cy="1117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Lexend"/>
                <a:ea typeface="Lexend"/>
                <a:cs typeface="Lexend"/>
                <a:sym typeface="Lexend"/>
              </a:rPr>
              <a:t>D</a:t>
            </a:r>
            <a:endParaRPr sz="2200">
              <a:latin typeface="Lexend"/>
              <a:ea typeface="Lexend"/>
              <a:cs typeface="Lexend"/>
              <a:sym typeface="Lexend"/>
            </a:endParaRPr>
          </a:p>
        </p:txBody>
      </p:sp>
      <p:cxnSp>
        <p:nvCxnSpPr>
          <p:cNvPr id="618" name="Google Shape;618;p64"/>
          <p:cNvCxnSpPr>
            <a:stCxn id="614" idx="6"/>
            <a:endCxn id="615" idx="2"/>
          </p:cNvCxnSpPr>
          <p:nvPr/>
        </p:nvCxnSpPr>
        <p:spPr>
          <a:xfrm>
            <a:off x="2217424" y="1931325"/>
            <a:ext cx="1765800" cy="0"/>
          </a:xfrm>
          <a:prstGeom prst="straightConnector1">
            <a:avLst/>
          </a:prstGeom>
          <a:noFill/>
          <a:ln cap="flat" cmpd="sng" w="28575">
            <a:solidFill>
              <a:schemeClr val="dk2"/>
            </a:solidFill>
            <a:prstDash val="solid"/>
            <a:round/>
            <a:headEnd len="med" w="med" type="none"/>
            <a:tailEnd len="med" w="med" type="triangle"/>
          </a:ln>
        </p:spPr>
      </p:cxnSp>
      <p:cxnSp>
        <p:nvCxnSpPr>
          <p:cNvPr id="619" name="Google Shape;619;p64"/>
          <p:cNvCxnSpPr>
            <a:stCxn id="614" idx="4"/>
            <a:endCxn id="616" idx="0"/>
          </p:cNvCxnSpPr>
          <p:nvPr/>
        </p:nvCxnSpPr>
        <p:spPr>
          <a:xfrm>
            <a:off x="1622974" y="2490225"/>
            <a:ext cx="0" cy="995700"/>
          </a:xfrm>
          <a:prstGeom prst="straightConnector1">
            <a:avLst/>
          </a:prstGeom>
          <a:noFill/>
          <a:ln cap="flat" cmpd="sng" w="28575">
            <a:solidFill>
              <a:schemeClr val="dk2"/>
            </a:solidFill>
            <a:prstDash val="solid"/>
            <a:round/>
            <a:headEnd len="med" w="med" type="none"/>
            <a:tailEnd len="med" w="med" type="triangle"/>
          </a:ln>
        </p:spPr>
      </p:cxnSp>
      <p:cxnSp>
        <p:nvCxnSpPr>
          <p:cNvPr id="620" name="Google Shape;620;p64"/>
          <p:cNvCxnSpPr>
            <a:stCxn id="616" idx="6"/>
            <a:endCxn id="617" idx="2"/>
          </p:cNvCxnSpPr>
          <p:nvPr/>
        </p:nvCxnSpPr>
        <p:spPr>
          <a:xfrm>
            <a:off x="2217424" y="4044969"/>
            <a:ext cx="1765800" cy="0"/>
          </a:xfrm>
          <a:prstGeom prst="straightConnector1">
            <a:avLst/>
          </a:prstGeom>
          <a:noFill/>
          <a:ln cap="flat" cmpd="sng" w="28575">
            <a:solidFill>
              <a:schemeClr val="dk2"/>
            </a:solidFill>
            <a:prstDash val="solid"/>
            <a:round/>
            <a:headEnd len="med" w="med" type="none"/>
            <a:tailEnd len="med" w="med" type="triangle"/>
          </a:ln>
        </p:spPr>
      </p:cxnSp>
      <p:cxnSp>
        <p:nvCxnSpPr>
          <p:cNvPr id="621" name="Google Shape;621;p64"/>
          <p:cNvCxnSpPr>
            <a:stCxn id="616" idx="7"/>
            <a:endCxn id="615" idx="3"/>
          </p:cNvCxnSpPr>
          <p:nvPr/>
        </p:nvCxnSpPr>
        <p:spPr>
          <a:xfrm flipH="1" rot="10800000">
            <a:off x="2043313" y="2326467"/>
            <a:ext cx="2114100" cy="1323300"/>
          </a:xfrm>
          <a:prstGeom prst="straightConnector1">
            <a:avLst/>
          </a:prstGeom>
          <a:noFill/>
          <a:ln cap="flat" cmpd="sng" w="28575">
            <a:solidFill>
              <a:schemeClr val="dk2"/>
            </a:solidFill>
            <a:prstDash val="solid"/>
            <a:round/>
            <a:headEnd len="med" w="med" type="stealth"/>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5"/>
          <p:cNvSpPr/>
          <p:nvPr/>
        </p:nvSpPr>
        <p:spPr>
          <a:xfrm>
            <a:off x="317225" y="305900"/>
            <a:ext cx="5566200" cy="600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Uses - Segment Overview</a:t>
            </a:r>
            <a:endParaRPr sz="3400">
              <a:latin typeface="Lexend"/>
              <a:ea typeface="Lexend"/>
              <a:cs typeface="Lexend"/>
              <a:sym typeface="Lexend"/>
            </a:endParaRPr>
          </a:p>
        </p:txBody>
      </p:sp>
      <p:sp>
        <p:nvSpPr>
          <p:cNvPr id="627" name="Google Shape;627;p65"/>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13</a:t>
            </a:r>
            <a:endParaRPr>
              <a:solidFill>
                <a:schemeClr val="dk1"/>
              </a:solidFill>
            </a:endParaRPr>
          </a:p>
        </p:txBody>
      </p:sp>
      <p:pic>
        <p:nvPicPr>
          <p:cNvPr id="628" name="Google Shape;628;p65" title="FINAL.drawio (1).png"/>
          <p:cNvPicPr preferRelativeResize="0"/>
          <p:nvPr/>
        </p:nvPicPr>
        <p:blipFill>
          <a:blip r:embed="rId3">
            <a:alphaModFix/>
          </a:blip>
          <a:stretch>
            <a:fillRect/>
          </a:stretch>
        </p:blipFill>
        <p:spPr>
          <a:xfrm>
            <a:off x="152400" y="1058900"/>
            <a:ext cx="5496846" cy="3932201"/>
          </a:xfrm>
          <a:prstGeom prst="rect">
            <a:avLst/>
          </a:prstGeom>
          <a:noFill/>
          <a:ln>
            <a:noFill/>
          </a:ln>
        </p:spPr>
      </p:pic>
      <p:pic>
        <p:nvPicPr>
          <p:cNvPr id="629" name="Google Shape;629;p65" title="keyone.drawio.png"/>
          <p:cNvPicPr preferRelativeResize="0"/>
          <p:nvPr/>
        </p:nvPicPr>
        <p:blipFill>
          <a:blip r:embed="rId4">
            <a:alphaModFix/>
          </a:blip>
          <a:stretch>
            <a:fillRect/>
          </a:stretch>
        </p:blipFill>
        <p:spPr>
          <a:xfrm>
            <a:off x="6005500" y="1496238"/>
            <a:ext cx="400050" cy="3057525"/>
          </a:xfrm>
          <a:prstGeom prst="rect">
            <a:avLst/>
          </a:prstGeom>
          <a:noFill/>
          <a:ln>
            <a:noFill/>
          </a:ln>
        </p:spPr>
      </p:pic>
      <p:sp>
        <p:nvSpPr>
          <p:cNvPr id="630" name="Google Shape;630;p65"/>
          <p:cNvSpPr txBox="1"/>
          <p:nvPr/>
        </p:nvSpPr>
        <p:spPr>
          <a:xfrm>
            <a:off x="6405550" y="1442525"/>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xend"/>
                <a:ea typeface="Lexend"/>
                <a:cs typeface="Lexend"/>
                <a:sym typeface="Lexend"/>
              </a:rPr>
              <a:t>Partner Program</a:t>
            </a:r>
            <a:endParaRPr sz="2200">
              <a:solidFill>
                <a:schemeClr val="dk1"/>
              </a:solidFill>
              <a:latin typeface="Lexend"/>
              <a:ea typeface="Lexend"/>
              <a:cs typeface="Lexend"/>
              <a:sym typeface="Lexend"/>
            </a:endParaRPr>
          </a:p>
        </p:txBody>
      </p:sp>
      <p:sp>
        <p:nvSpPr>
          <p:cNvPr id="631" name="Google Shape;631;p65"/>
          <p:cNvSpPr txBox="1"/>
          <p:nvPr/>
        </p:nvSpPr>
        <p:spPr>
          <a:xfrm>
            <a:off x="6405550" y="1797500"/>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xend"/>
                <a:ea typeface="Lexend"/>
                <a:cs typeface="Lexend"/>
                <a:sym typeface="Lexend"/>
              </a:rPr>
              <a:t>Business</a:t>
            </a:r>
            <a:endParaRPr sz="2200">
              <a:solidFill>
                <a:schemeClr val="dk1"/>
              </a:solidFill>
              <a:latin typeface="Lexend"/>
              <a:ea typeface="Lexend"/>
              <a:cs typeface="Lexend"/>
              <a:sym typeface="Lexend"/>
            </a:endParaRPr>
          </a:p>
        </p:txBody>
      </p:sp>
      <p:sp>
        <p:nvSpPr>
          <p:cNvPr id="632" name="Google Shape;632;p65"/>
          <p:cNvSpPr txBox="1"/>
          <p:nvPr/>
        </p:nvSpPr>
        <p:spPr>
          <a:xfrm>
            <a:off x="6405550" y="2194800"/>
            <a:ext cx="18627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xend"/>
                <a:ea typeface="Lexend"/>
                <a:cs typeface="Lexend"/>
                <a:sym typeface="Lexend"/>
              </a:rPr>
              <a:t>Operations</a:t>
            </a:r>
            <a:endParaRPr sz="2200">
              <a:solidFill>
                <a:schemeClr val="dk1"/>
              </a:solidFill>
              <a:latin typeface="Lexend"/>
              <a:ea typeface="Lexend"/>
              <a:cs typeface="Lexend"/>
              <a:sym typeface="Lexend"/>
            </a:endParaRPr>
          </a:p>
        </p:txBody>
      </p:sp>
      <p:sp>
        <p:nvSpPr>
          <p:cNvPr id="633" name="Google Shape;633;p65"/>
          <p:cNvSpPr txBox="1"/>
          <p:nvPr/>
        </p:nvSpPr>
        <p:spPr>
          <a:xfrm>
            <a:off x="6405550" y="2586200"/>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Lexend"/>
                <a:ea typeface="Lexend"/>
                <a:cs typeface="Lexend"/>
                <a:sym typeface="Lexend"/>
              </a:rPr>
              <a:t>Product</a:t>
            </a:r>
            <a:r>
              <a:rPr lang="en" sz="2100">
                <a:solidFill>
                  <a:schemeClr val="dk1"/>
                </a:solidFill>
                <a:latin typeface="Lexend"/>
                <a:ea typeface="Lexend"/>
                <a:cs typeface="Lexend"/>
                <a:sym typeface="Lexend"/>
              </a:rPr>
              <a:t> Analytics</a:t>
            </a:r>
            <a:endParaRPr sz="2100">
              <a:solidFill>
                <a:schemeClr val="dk1"/>
              </a:solidFill>
              <a:latin typeface="Lexend"/>
              <a:ea typeface="Lexend"/>
              <a:cs typeface="Lexend"/>
              <a:sym typeface="Lexend"/>
            </a:endParaRPr>
          </a:p>
        </p:txBody>
      </p:sp>
      <p:sp>
        <p:nvSpPr>
          <p:cNvPr id="634" name="Google Shape;634;p65"/>
          <p:cNvSpPr txBox="1"/>
          <p:nvPr/>
        </p:nvSpPr>
        <p:spPr>
          <a:xfrm>
            <a:off x="6405550" y="2947075"/>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Lexend"/>
                <a:ea typeface="Lexend"/>
                <a:cs typeface="Lexend"/>
                <a:sym typeface="Lexend"/>
              </a:rPr>
              <a:t>Dev Experience</a:t>
            </a:r>
            <a:endParaRPr sz="2100">
              <a:solidFill>
                <a:schemeClr val="dk1"/>
              </a:solidFill>
              <a:latin typeface="Lexend"/>
              <a:ea typeface="Lexend"/>
              <a:cs typeface="Lexend"/>
              <a:sym typeface="Lexend"/>
            </a:endParaRPr>
          </a:p>
        </p:txBody>
      </p:sp>
      <p:sp>
        <p:nvSpPr>
          <p:cNvPr id="635" name="Google Shape;635;p65"/>
          <p:cNvSpPr txBox="1"/>
          <p:nvPr/>
        </p:nvSpPr>
        <p:spPr>
          <a:xfrm>
            <a:off x="6405550" y="3341425"/>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Lexend"/>
                <a:ea typeface="Lexend"/>
                <a:cs typeface="Lexend"/>
                <a:sym typeface="Lexend"/>
              </a:rPr>
              <a:t>Pricing</a:t>
            </a:r>
            <a:endParaRPr sz="2100">
              <a:solidFill>
                <a:schemeClr val="dk1"/>
              </a:solidFill>
              <a:latin typeface="Lexend"/>
              <a:ea typeface="Lexend"/>
              <a:cs typeface="Lexend"/>
              <a:sym typeface="Lexend"/>
            </a:endParaRPr>
          </a:p>
        </p:txBody>
      </p:sp>
      <p:sp>
        <p:nvSpPr>
          <p:cNvPr id="636" name="Google Shape;636;p65"/>
          <p:cNvSpPr txBox="1"/>
          <p:nvPr/>
        </p:nvSpPr>
        <p:spPr>
          <a:xfrm>
            <a:off x="6405550" y="3729875"/>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Lexend"/>
                <a:ea typeface="Lexend"/>
                <a:cs typeface="Lexend"/>
                <a:sym typeface="Lexend"/>
              </a:rPr>
              <a:t>Dev Tools</a:t>
            </a:r>
            <a:endParaRPr sz="2100">
              <a:solidFill>
                <a:schemeClr val="dk1"/>
              </a:solidFill>
              <a:latin typeface="Lexend"/>
              <a:ea typeface="Lexend"/>
              <a:cs typeface="Lexend"/>
              <a:sym typeface="Lexend"/>
            </a:endParaRPr>
          </a:p>
        </p:txBody>
      </p:sp>
      <p:sp>
        <p:nvSpPr>
          <p:cNvPr id="637" name="Google Shape;637;p65"/>
          <p:cNvSpPr txBox="1"/>
          <p:nvPr/>
        </p:nvSpPr>
        <p:spPr>
          <a:xfrm>
            <a:off x="6405550" y="4096650"/>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Lexend"/>
                <a:ea typeface="Lexend"/>
                <a:cs typeface="Lexend"/>
                <a:sym typeface="Lexend"/>
              </a:rPr>
              <a:t>Architecture</a:t>
            </a:r>
            <a:endParaRPr sz="2100">
              <a:solidFill>
                <a:schemeClr val="dk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p:nvPr/>
        </p:nvSpPr>
        <p:spPr>
          <a:xfrm>
            <a:off x="317225" y="305900"/>
            <a:ext cx="5790000" cy="600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Uses - Health/Status</a:t>
            </a:r>
            <a:endParaRPr sz="3400">
              <a:latin typeface="Lexend"/>
              <a:ea typeface="Lexend"/>
              <a:cs typeface="Lexend"/>
              <a:sym typeface="Lexend"/>
            </a:endParaRPr>
          </a:p>
        </p:txBody>
      </p:sp>
      <p:sp>
        <p:nvSpPr>
          <p:cNvPr id="643" name="Google Shape;643;p66"/>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14</a:t>
            </a:r>
            <a:endParaRPr>
              <a:solidFill>
                <a:schemeClr val="dk1"/>
              </a:solidFill>
            </a:endParaRPr>
          </a:p>
        </p:txBody>
      </p:sp>
      <p:pic>
        <p:nvPicPr>
          <p:cNvPr id="644" name="Google Shape;644;p66" title="devrelconpresentation-Page-8.drawio.png"/>
          <p:cNvPicPr preferRelativeResize="0"/>
          <p:nvPr/>
        </p:nvPicPr>
        <p:blipFill>
          <a:blip r:embed="rId3">
            <a:alphaModFix/>
          </a:blip>
          <a:stretch>
            <a:fillRect/>
          </a:stretch>
        </p:blipFill>
        <p:spPr>
          <a:xfrm>
            <a:off x="6357234" y="1995488"/>
            <a:ext cx="390525" cy="1152525"/>
          </a:xfrm>
          <a:prstGeom prst="rect">
            <a:avLst/>
          </a:prstGeom>
          <a:noFill/>
          <a:ln>
            <a:noFill/>
          </a:ln>
        </p:spPr>
      </p:pic>
      <p:pic>
        <p:nvPicPr>
          <p:cNvPr id="645" name="Google Shape;645;p66" title="devrelconpresentation-Copy of Current State.drawio.png"/>
          <p:cNvPicPr preferRelativeResize="0"/>
          <p:nvPr/>
        </p:nvPicPr>
        <p:blipFill>
          <a:blip r:embed="rId4">
            <a:alphaModFix/>
          </a:blip>
          <a:stretch>
            <a:fillRect/>
          </a:stretch>
        </p:blipFill>
        <p:spPr>
          <a:xfrm>
            <a:off x="399375" y="978225"/>
            <a:ext cx="5434699" cy="4002151"/>
          </a:xfrm>
          <a:prstGeom prst="rect">
            <a:avLst/>
          </a:prstGeom>
          <a:noFill/>
          <a:ln>
            <a:noFill/>
          </a:ln>
        </p:spPr>
      </p:pic>
      <p:sp>
        <p:nvSpPr>
          <p:cNvPr id="646" name="Google Shape;646;p66"/>
          <p:cNvSpPr txBox="1"/>
          <p:nvPr/>
        </p:nvSpPr>
        <p:spPr>
          <a:xfrm>
            <a:off x="6717200" y="1925750"/>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xend"/>
                <a:ea typeface="Lexend"/>
                <a:cs typeface="Lexend"/>
                <a:sym typeface="Lexend"/>
              </a:rPr>
              <a:t>In Progress</a:t>
            </a:r>
            <a:endParaRPr sz="2200">
              <a:solidFill>
                <a:schemeClr val="dk1"/>
              </a:solidFill>
              <a:latin typeface="Lexend"/>
              <a:ea typeface="Lexend"/>
              <a:cs typeface="Lexend"/>
              <a:sym typeface="Lexend"/>
            </a:endParaRPr>
          </a:p>
        </p:txBody>
      </p:sp>
      <p:sp>
        <p:nvSpPr>
          <p:cNvPr id="647" name="Google Shape;647;p66"/>
          <p:cNvSpPr txBox="1"/>
          <p:nvPr/>
        </p:nvSpPr>
        <p:spPr>
          <a:xfrm>
            <a:off x="6747750" y="2724150"/>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xend"/>
                <a:ea typeface="Lexend"/>
                <a:cs typeface="Lexend"/>
                <a:sym typeface="Lexend"/>
              </a:rPr>
              <a:t>Blocked/</a:t>
            </a:r>
            <a:endParaRPr sz="2200">
              <a:solidFill>
                <a:schemeClr val="dk1"/>
              </a:solidFill>
              <a:latin typeface="Lexend"/>
              <a:ea typeface="Lexend"/>
              <a:cs typeface="Lexend"/>
              <a:sym typeface="Lexend"/>
            </a:endParaRPr>
          </a:p>
          <a:p>
            <a:pPr indent="0" lvl="0" marL="0" rtl="0" algn="l">
              <a:spcBef>
                <a:spcPts val="0"/>
              </a:spcBef>
              <a:spcAft>
                <a:spcPts val="0"/>
              </a:spcAft>
              <a:buNone/>
            </a:pPr>
            <a:r>
              <a:rPr lang="en" sz="2150">
                <a:solidFill>
                  <a:schemeClr val="dk1"/>
                </a:solidFill>
                <a:latin typeface="Lexend"/>
                <a:ea typeface="Lexend"/>
                <a:cs typeface="Lexend"/>
                <a:sym typeface="Lexend"/>
              </a:rPr>
              <a:t>Needs Attention</a:t>
            </a:r>
            <a:endParaRPr sz="2150">
              <a:solidFill>
                <a:schemeClr val="dk1"/>
              </a:solidFill>
              <a:latin typeface="Lexend"/>
              <a:ea typeface="Lexend"/>
              <a:cs typeface="Lexend"/>
              <a:sym typeface="Lexend"/>
            </a:endParaRPr>
          </a:p>
        </p:txBody>
      </p:sp>
      <p:sp>
        <p:nvSpPr>
          <p:cNvPr id="648" name="Google Shape;648;p66"/>
          <p:cNvSpPr txBox="1"/>
          <p:nvPr/>
        </p:nvSpPr>
        <p:spPr>
          <a:xfrm>
            <a:off x="6717200" y="2320500"/>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xend"/>
                <a:ea typeface="Lexend"/>
                <a:cs typeface="Lexend"/>
                <a:sym typeface="Lexend"/>
              </a:rPr>
              <a:t>Released/Stable</a:t>
            </a:r>
            <a:endParaRPr sz="2200">
              <a:solidFill>
                <a:schemeClr val="dk1"/>
              </a:solidFill>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p:nvPr/>
        </p:nvSpPr>
        <p:spPr>
          <a:xfrm>
            <a:off x="317225" y="305900"/>
            <a:ext cx="5790000" cy="600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Uses - Planning &amp; Maturity</a:t>
            </a:r>
            <a:endParaRPr sz="3400">
              <a:latin typeface="Lexend"/>
              <a:ea typeface="Lexend"/>
              <a:cs typeface="Lexend"/>
              <a:sym typeface="Lexend"/>
            </a:endParaRPr>
          </a:p>
        </p:txBody>
      </p:sp>
      <p:sp>
        <p:nvSpPr>
          <p:cNvPr id="654" name="Google Shape;654;p67"/>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15</a:t>
            </a:r>
            <a:endParaRPr>
              <a:solidFill>
                <a:schemeClr val="dk1"/>
              </a:solidFill>
            </a:endParaRPr>
          </a:p>
        </p:txBody>
      </p:sp>
      <p:pic>
        <p:nvPicPr>
          <p:cNvPr id="655" name="Google Shape;655;p67" title="devrelconpresentation-Page-8.drawio (1).png"/>
          <p:cNvPicPr preferRelativeResize="0"/>
          <p:nvPr/>
        </p:nvPicPr>
        <p:blipFill>
          <a:blip r:embed="rId3">
            <a:alphaModFix/>
          </a:blip>
          <a:stretch>
            <a:fillRect/>
          </a:stretch>
        </p:blipFill>
        <p:spPr>
          <a:xfrm>
            <a:off x="6317138" y="1800225"/>
            <a:ext cx="400050" cy="1543050"/>
          </a:xfrm>
          <a:prstGeom prst="rect">
            <a:avLst/>
          </a:prstGeom>
          <a:noFill/>
          <a:ln>
            <a:noFill/>
          </a:ln>
        </p:spPr>
      </p:pic>
      <p:sp>
        <p:nvSpPr>
          <p:cNvPr id="656" name="Google Shape;656;p67"/>
          <p:cNvSpPr txBox="1"/>
          <p:nvPr/>
        </p:nvSpPr>
        <p:spPr>
          <a:xfrm>
            <a:off x="6717200" y="1747475"/>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xend"/>
                <a:ea typeface="Lexend"/>
                <a:cs typeface="Lexend"/>
                <a:sym typeface="Lexend"/>
              </a:rPr>
              <a:t>This Quarter</a:t>
            </a:r>
            <a:endParaRPr sz="2200">
              <a:solidFill>
                <a:schemeClr val="dk1"/>
              </a:solidFill>
              <a:latin typeface="Lexend"/>
              <a:ea typeface="Lexend"/>
              <a:cs typeface="Lexend"/>
              <a:sym typeface="Lexend"/>
            </a:endParaRPr>
          </a:p>
        </p:txBody>
      </p:sp>
      <p:sp>
        <p:nvSpPr>
          <p:cNvPr id="657" name="Google Shape;657;p67"/>
          <p:cNvSpPr txBox="1"/>
          <p:nvPr/>
        </p:nvSpPr>
        <p:spPr>
          <a:xfrm>
            <a:off x="6717200" y="2128775"/>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xend"/>
                <a:ea typeface="Lexend"/>
                <a:cs typeface="Lexend"/>
                <a:sym typeface="Lexend"/>
              </a:rPr>
              <a:t>Completed</a:t>
            </a:r>
            <a:endParaRPr sz="2200">
              <a:solidFill>
                <a:schemeClr val="dk1"/>
              </a:solidFill>
              <a:latin typeface="Lexend"/>
              <a:ea typeface="Lexend"/>
              <a:cs typeface="Lexend"/>
              <a:sym typeface="Lexend"/>
            </a:endParaRPr>
          </a:p>
        </p:txBody>
      </p:sp>
      <p:sp>
        <p:nvSpPr>
          <p:cNvPr id="658" name="Google Shape;658;p67"/>
          <p:cNvSpPr txBox="1"/>
          <p:nvPr/>
        </p:nvSpPr>
        <p:spPr>
          <a:xfrm>
            <a:off x="6717200" y="2520800"/>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xend"/>
                <a:ea typeface="Lexend"/>
                <a:cs typeface="Lexend"/>
                <a:sym typeface="Lexend"/>
              </a:rPr>
              <a:t>2025 Target</a:t>
            </a:r>
            <a:endParaRPr sz="2200">
              <a:solidFill>
                <a:schemeClr val="dk1"/>
              </a:solidFill>
              <a:latin typeface="Lexend"/>
              <a:ea typeface="Lexend"/>
              <a:cs typeface="Lexend"/>
              <a:sym typeface="Lexend"/>
            </a:endParaRPr>
          </a:p>
        </p:txBody>
      </p:sp>
      <p:sp>
        <p:nvSpPr>
          <p:cNvPr id="659" name="Google Shape;659;p67"/>
          <p:cNvSpPr txBox="1"/>
          <p:nvPr/>
        </p:nvSpPr>
        <p:spPr>
          <a:xfrm>
            <a:off x="6717200" y="2884500"/>
            <a:ext cx="2520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xend"/>
                <a:ea typeface="Lexend"/>
                <a:cs typeface="Lexend"/>
                <a:sym typeface="Lexend"/>
              </a:rPr>
              <a:t>Not targeting</a:t>
            </a:r>
            <a:endParaRPr sz="2200">
              <a:solidFill>
                <a:schemeClr val="dk1"/>
              </a:solidFill>
              <a:latin typeface="Lexend"/>
              <a:ea typeface="Lexend"/>
              <a:cs typeface="Lexend"/>
              <a:sym typeface="Lexend"/>
            </a:endParaRPr>
          </a:p>
        </p:txBody>
      </p:sp>
      <p:pic>
        <p:nvPicPr>
          <p:cNvPr id="660" name="Google Shape;660;p67" title="devrelconpresentation-Copy of Future State.drawio (2).png"/>
          <p:cNvPicPr preferRelativeResize="0"/>
          <p:nvPr/>
        </p:nvPicPr>
        <p:blipFill>
          <a:blip r:embed="rId4">
            <a:alphaModFix/>
          </a:blip>
          <a:stretch>
            <a:fillRect/>
          </a:stretch>
        </p:blipFill>
        <p:spPr>
          <a:xfrm>
            <a:off x="431812" y="1042300"/>
            <a:ext cx="5560825" cy="4101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8"/>
          <p:cNvSpPr/>
          <p:nvPr/>
        </p:nvSpPr>
        <p:spPr>
          <a:xfrm>
            <a:off x="317225" y="305900"/>
            <a:ext cx="7132500" cy="600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GitHub</a:t>
            </a:r>
            <a:endParaRPr sz="3400">
              <a:latin typeface="Lexend"/>
              <a:ea typeface="Lexend"/>
              <a:cs typeface="Lexend"/>
              <a:sym typeface="Lexend"/>
            </a:endParaRPr>
          </a:p>
        </p:txBody>
      </p:sp>
      <p:sp>
        <p:nvSpPr>
          <p:cNvPr id="666" name="Google Shape;666;p68"/>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16</a:t>
            </a:r>
            <a:endParaRPr>
              <a:solidFill>
                <a:schemeClr val="dk1"/>
              </a:solidFill>
            </a:endParaRPr>
          </a:p>
        </p:txBody>
      </p:sp>
      <p:pic>
        <p:nvPicPr>
          <p:cNvPr id="667" name="Google Shape;667;p68" title="qr-code.png"/>
          <p:cNvPicPr preferRelativeResize="0"/>
          <p:nvPr/>
        </p:nvPicPr>
        <p:blipFill>
          <a:blip r:embed="rId3">
            <a:alphaModFix/>
          </a:blip>
          <a:stretch>
            <a:fillRect/>
          </a:stretch>
        </p:blipFill>
        <p:spPr>
          <a:xfrm>
            <a:off x="2605900" y="1093550"/>
            <a:ext cx="3932198" cy="39321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9"/>
          <p:cNvSpPr txBox="1"/>
          <p:nvPr>
            <p:ph idx="4294967295" type="subTitle"/>
          </p:nvPr>
        </p:nvSpPr>
        <p:spPr>
          <a:xfrm>
            <a:off x="317500" y="1251400"/>
            <a:ext cx="8016300" cy="3604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accent1"/>
              </a:buClr>
              <a:buSzPts val="2200"/>
              <a:buFont typeface="Lexend"/>
              <a:buChar char="▪"/>
            </a:pPr>
            <a:r>
              <a:rPr lang="en" sz="2200">
                <a:latin typeface="Lexend"/>
                <a:ea typeface="Lexend"/>
                <a:cs typeface="Lexend"/>
                <a:sym typeface="Lexend"/>
              </a:rPr>
              <a:t>Thank you Jonathan LeBlanc &amp; Chris Traganos</a:t>
            </a:r>
            <a:endParaRPr sz="2200">
              <a:latin typeface="Lexend"/>
              <a:ea typeface="Lexend"/>
              <a:cs typeface="Lexend"/>
              <a:sym typeface="Lexend"/>
            </a:endParaRPr>
          </a:p>
          <a:p>
            <a:pPr indent="-368300" lvl="0" marL="457200" rtl="0" algn="l">
              <a:spcBef>
                <a:spcPts val="0"/>
              </a:spcBef>
              <a:spcAft>
                <a:spcPts val="0"/>
              </a:spcAft>
              <a:buClr>
                <a:schemeClr val="accent1"/>
              </a:buClr>
              <a:buSzPts val="2200"/>
              <a:buFont typeface="Lexend"/>
              <a:buChar char="▪"/>
            </a:pPr>
            <a:r>
              <a:rPr lang="en" sz="2200">
                <a:latin typeface="Lexend"/>
                <a:ea typeface="Lexend"/>
                <a:cs typeface="Lexend"/>
                <a:sym typeface="Lexend"/>
              </a:rPr>
              <a:t>Deep dive on each cluster</a:t>
            </a:r>
            <a:endParaRPr sz="2200">
              <a:latin typeface="Lexend"/>
              <a:ea typeface="Lexend"/>
              <a:cs typeface="Lexend"/>
              <a:sym typeface="Lexend"/>
            </a:endParaRPr>
          </a:p>
          <a:p>
            <a:pPr indent="-368300" lvl="0" marL="457200" rtl="0" algn="l">
              <a:spcBef>
                <a:spcPts val="0"/>
              </a:spcBef>
              <a:spcAft>
                <a:spcPts val="0"/>
              </a:spcAft>
              <a:buClr>
                <a:schemeClr val="accent1"/>
              </a:buClr>
              <a:buSzPts val="2200"/>
              <a:buFont typeface="Lexend"/>
              <a:buChar char="▪"/>
            </a:pPr>
            <a:r>
              <a:rPr lang="en" sz="2200">
                <a:latin typeface="Lexend"/>
                <a:ea typeface="Lexend"/>
                <a:cs typeface="Lexend"/>
                <a:sym typeface="Lexend"/>
              </a:rPr>
              <a:t>Showcase different </a:t>
            </a:r>
            <a:r>
              <a:rPr lang="en" sz="2200">
                <a:latin typeface="Lexend"/>
                <a:ea typeface="Lexend"/>
                <a:cs typeface="Lexend"/>
                <a:sym typeface="Lexend"/>
              </a:rPr>
              <a:t>types</a:t>
            </a:r>
            <a:r>
              <a:rPr lang="en" sz="2200">
                <a:latin typeface="Lexend"/>
                <a:ea typeface="Lexend"/>
                <a:cs typeface="Lexend"/>
                <a:sym typeface="Lexend"/>
              </a:rPr>
              <a:t> of programs</a:t>
            </a:r>
            <a:endParaRPr sz="2200">
              <a:latin typeface="Lexend"/>
              <a:ea typeface="Lexend"/>
              <a:cs typeface="Lexend"/>
              <a:sym typeface="Lexend"/>
            </a:endParaRPr>
          </a:p>
          <a:p>
            <a:pPr indent="-368300" lvl="0" marL="457200" rtl="0" algn="l">
              <a:spcBef>
                <a:spcPts val="0"/>
              </a:spcBef>
              <a:spcAft>
                <a:spcPts val="0"/>
              </a:spcAft>
              <a:buClr>
                <a:schemeClr val="accent1"/>
              </a:buClr>
              <a:buSzPts val="2200"/>
              <a:buFont typeface="Lexend"/>
              <a:buChar char="▪"/>
            </a:pPr>
            <a:r>
              <a:rPr lang="en" sz="2200">
                <a:latin typeface="Lexend"/>
                <a:ea typeface="Lexend"/>
                <a:cs typeface="Lexend"/>
                <a:sym typeface="Lexend"/>
              </a:rPr>
              <a:t>Let’s connect on LinkedIn (Kourtney Meiss)</a:t>
            </a:r>
            <a:endParaRPr sz="2200">
              <a:latin typeface="Lexend"/>
              <a:ea typeface="Lexend"/>
              <a:cs typeface="Lexend"/>
              <a:sym typeface="Lexend"/>
            </a:endParaRPr>
          </a:p>
        </p:txBody>
      </p:sp>
      <p:sp>
        <p:nvSpPr>
          <p:cNvPr id="673" name="Google Shape;673;p69"/>
          <p:cNvSpPr/>
          <p:nvPr/>
        </p:nvSpPr>
        <p:spPr>
          <a:xfrm>
            <a:off x="317225" y="305900"/>
            <a:ext cx="7132500" cy="600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Acknowledgements &amp; Next Steps</a:t>
            </a:r>
            <a:endParaRPr sz="3400">
              <a:latin typeface="Lexend"/>
              <a:ea typeface="Lexend"/>
              <a:cs typeface="Lexend"/>
              <a:sym typeface="Lexend"/>
            </a:endParaRPr>
          </a:p>
        </p:txBody>
      </p:sp>
      <p:sp>
        <p:nvSpPr>
          <p:cNvPr id="674" name="Google Shape;674;p69"/>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17</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4"/>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About</a:t>
            </a:r>
            <a:r>
              <a:rPr lang="en"/>
              <a:t> Me</a:t>
            </a:r>
            <a:endParaRPr/>
          </a:p>
        </p:txBody>
      </p:sp>
      <p:sp>
        <p:nvSpPr>
          <p:cNvPr id="524" name="Google Shape;524;p54"/>
          <p:cNvSpPr txBox="1"/>
          <p:nvPr>
            <p:ph idx="1" type="body"/>
          </p:nvPr>
        </p:nvSpPr>
        <p:spPr>
          <a:xfrm>
            <a:off x="333900" y="1202400"/>
            <a:ext cx="7902600" cy="2738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accent1"/>
              </a:buClr>
              <a:buSzPts val="2200"/>
              <a:buChar char="▪"/>
            </a:pPr>
            <a:r>
              <a:rPr lang="en" sz="2200"/>
              <a:t>Massachusetts &gt; South Carolina &gt; Texas</a:t>
            </a:r>
            <a:endParaRPr sz="2200"/>
          </a:p>
          <a:p>
            <a:pPr indent="-368300" lvl="0" marL="457200" rtl="0" algn="l">
              <a:spcBef>
                <a:spcPts val="0"/>
              </a:spcBef>
              <a:spcAft>
                <a:spcPts val="0"/>
              </a:spcAft>
              <a:buClr>
                <a:schemeClr val="accent1"/>
              </a:buClr>
              <a:buSzPts val="2200"/>
              <a:buChar char="▪"/>
            </a:pPr>
            <a:r>
              <a:rPr lang="en" sz="2200"/>
              <a:t>Developer Advocacy at Box &gt; TraceLink &gt; Amazon</a:t>
            </a:r>
            <a:endParaRPr sz="2200"/>
          </a:p>
          <a:p>
            <a:pPr indent="-368300" lvl="0" marL="457200" rtl="0" algn="l">
              <a:spcBef>
                <a:spcPts val="0"/>
              </a:spcBef>
              <a:spcAft>
                <a:spcPts val="0"/>
              </a:spcAft>
              <a:buClr>
                <a:schemeClr val="accent1"/>
              </a:buClr>
              <a:buSzPts val="2200"/>
              <a:buChar char="▪"/>
            </a:pPr>
            <a:r>
              <a:rPr lang="en" sz="2200"/>
              <a:t>2nd DevRelCon</a:t>
            </a:r>
            <a:endParaRPr sz="2200"/>
          </a:p>
          <a:p>
            <a:pPr indent="-368300" lvl="0" marL="457200" rtl="0" algn="l">
              <a:spcBef>
                <a:spcPts val="0"/>
              </a:spcBef>
              <a:spcAft>
                <a:spcPts val="0"/>
              </a:spcAft>
              <a:buClr>
                <a:schemeClr val="accent1"/>
              </a:buClr>
              <a:buSzPts val="2200"/>
              <a:buChar char="▪"/>
            </a:pPr>
            <a:r>
              <a:rPr lang="en" sz="2200"/>
              <a:t>Avid reader</a:t>
            </a:r>
            <a:endParaRPr sz="2200"/>
          </a:p>
          <a:p>
            <a:pPr indent="-368300" lvl="0" marL="457200" rtl="0" algn="l">
              <a:spcBef>
                <a:spcPts val="0"/>
              </a:spcBef>
              <a:spcAft>
                <a:spcPts val="0"/>
              </a:spcAft>
              <a:buClr>
                <a:schemeClr val="accent1"/>
              </a:buClr>
              <a:buSzPts val="2200"/>
              <a:buChar char="▪"/>
            </a:pPr>
            <a:r>
              <a:rPr lang="en" sz="2200"/>
              <a:t>50+ houseplants</a:t>
            </a:r>
            <a:endParaRPr sz="2200"/>
          </a:p>
        </p:txBody>
      </p:sp>
      <p:sp>
        <p:nvSpPr>
          <p:cNvPr id="525" name="Google Shape;525;p54"/>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526" name="Google Shape;526;p54" title="image-removebg-preview.png"/>
          <p:cNvPicPr preferRelativeResize="0"/>
          <p:nvPr/>
        </p:nvPicPr>
        <p:blipFill>
          <a:blip r:embed="rId3">
            <a:alphaModFix/>
          </a:blip>
          <a:stretch>
            <a:fillRect/>
          </a:stretch>
        </p:blipFill>
        <p:spPr>
          <a:xfrm>
            <a:off x="5596250" y="2744675"/>
            <a:ext cx="2381250" cy="2381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5"/>
          <p:cNvSpPr txBox="1"/>
          <p:nvPr>
            <p:ph idx="4294967295" type="subTitle"/>
          </p:nvPr>
        </p:nvSpPr>
        <p:spPr>
          <a:xfrm>
            <a:off x="317500" y="1251400"/>
            <a:ext cx="4134900" cy="3604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accent2"/>
              </a:buClr>
              <a:buSzPts val="2200"/>
              <a:buFont typeface="Lexend"/>
              <a:buChar char="▪"/>
            </a:pPr>
            <a:r>
              <a:rPr lang="en" sz="2200">
                <a:latin typeface="Lexend"/>
                <a:ea typeface="Lexend"/>
                <a:cs typeface="Lexend"/>
                <a:sym typeface="Lexend"/>
              </a:rPr>
              <a:t>Background</a:t>
            </a:r>
            <a:endParaRPr sz="2200">
              <a:latin typeface="Lexend"/>
              <a:ea typeface="Lexend"/>
              <a:cs typeface="Lexend"/>
              <a:sym typeface="Lexend"/>
            </a:endParaRPr>
          </a:p>
          <a:p>
            <a:pPr indent="-368300" lvl="0" marL="457200" rtl="0" algn="l">
              <a:spcBef>
                <a:spcPts val="0"/>
              </a:spcBef>
              <a:spcAft>
                <a:spcPts val="0"/>
              </a:spcAft>
              <a:buClr>
                <a:schemeClr val="accent2"/>
              </a:buClr>
              <a:buSzPts val="2200"/>
              <a:buFont typeface="Lexend"/>
              <a:buChar char="▪"/>
            </a:pPr>
            <a:r>
              <a:rPr lang="en" sz="2200">
                <a:latin typeface="Lexend"/>
                <a:ea typeface="Lexend"/>
                <a:cs typeface="Lexend"/>
                <a:sym typeface="Lexend"/>
              </a:rPr>
              <a:t>Existing models</a:t>
            </a:r>
            <a:endParaRPr sz="2200">
              <a:latin typeface="Lexend"/>
              <a:ea typeface="Lexend"/>
              <a:cs typeface="Lexend"/>
              <a:sym typeface="Lexend"/>
            </a:endParaRPr>
          </a:p>
          <a:p>
            <a:pPr indent="-368300" lvl="0" marL="457200" rtl="0" algn="l">
              <a:spcBef>
                <a:spcPts val="0"/>
              </a:spcBef>
              <a:spcAft>
                <a:spcPts val="0"/>
              </a:spcAft>
              <a:buClr>
                <a:schemeClr val="accent2"/>
              </a:buClr>
              <a:buSzPts val="2200"/>
              <a:buFont typeface="Lexend"/>
              <a:buChar char="▪"/>
            </a:pPr>
            <a:r>
              <a:rPr lang="en" sz="2200">
                <a:latin typeface="Lexend"/>
                <a:ea typeface="Lexend"/>
                <a:cs typeface="Lexend"/>
                <a:sym typeface="Lexend"/>
              </a:rPr>
              <a:t>The gap</a:t>
            </a:r>
            <a:endParaRPr sz="2200">
              <a:latin typeface="Lexend"/>
              <a:ea typeface="Lexend"/>
              <a:cs typeface="Lexend"/>
              <a:sym typeface="Lexend"/>
            </a:endParaRPr>
          </a:p>
          <a:p>
            <a:pPr indent="-368300" lvl="0" marL="457200" rtl="0" algn="l">
              <a:spcBef>
                <a:spcPts val="0"/>
              </a:spcBef>
              <a:spcAft>
                <a:spcPts val="0"/>
              </a:spcAft>
              <a:buClr>
                <a:schemeClr val="accent2"/>
              </a:buClr>
              <a:buSzPts val="2200"/>
              <a:buFont typeface="Lexend"/>
              <a:buChar char="▪"/>
            </a:pPr>
            <a:r>
              <a:rPr lang="en" sz="2200">
                <a:latin typeface="Lexend"/>
                <a:ea typeface="Lexend"/>
                <a:cs typeface="Lexend"/>
                <a:sym typeface="Lexend"/>
              </a:rPr>
              <a:t>My model</a:t>
            </a:r>
            <a:endParaRPr sz="2200">
              <a:latin typeface="Lexend"/>
              <a:ea typeface="Lexend"/>
              <a:cs typeface="Lexend"/>
              <a:sym typeface="Lexend"/>
            </a:endParaRPr>
          </a:p>
          <a:p>
            <a:pPr indent="-368300" lvl="0" marL="457200" rtl="0" algn="l">
              <a:spcBef>
                <a:spcPts val="0"/>
              </a:spcBef>
              <a:spcAft>
                <a:spcPts val="0"/>
              </a:spcAft>
              <a:buClr>
                <a:schemeClr val="accent2"/>
              </a:buClr>
              <a:buSzPts val="2200"/>
              <a:buFont typeface="Lexend"/>
              <a:buChar char="▪"/>
            </a:pPr>
            <a:r>
              <a:rPr lang="en" sz="2200">
                <a:latin typeface="Lexend"/>
                <a:ea typeface="Lexend"/>
                <a:cs typeface="Lexend"/>
                <a:sym typeface="Lexend"/>
              </a:rPr>
              <a:t>Network graphs</a:t>
            </a:r>
            <a:endParaRPr sz="2200">
              <a:latin typeface="Lexend"/>
              <a:ea typeface="Lexend"/>
              <a:cs typeface="Lexend"/>
              <a:sym typeface="Lexend"/>
            </a:endParaRPr>
          </a:p>
          <a:p>
            <a:pPr indent="-368300" lvl="0" marL="457200" rtl="0" algn="l">
              <a:spcBef>
                <a:spcPts val="0"/>
              </a:spcBef>
              <a:spcAft>
                <a:spcPts val="0"/>
              </a:spcAft>
              <a:buClr>
                <a:schemeClr val="accent2"/>
              </a:buClr>
              <a:buSzPts val="2200"/>
              <a:buFont typeface="Lexend"/>
              <a:buChar char="▪"/>
            </a:pPr>
            <a:r>
              <a:rPr lang="en" sz="2200">
                <a:latin typeface="Lexend"/>
                <a:ea typeface="Lexend"/>
                <a:cs typeface="Lexend"/>
                <a:sym typeface="Lexend"/>
              </a:rPr>
              <a:t>Uses</a:t>
            </a:r>
            <a:endParaRPr sz="2200">
              <a:latin typeface="Lexend"/>
              <a:ea typeface="Lexend"/>
              <a:cs typeface="Lexend"/>
              <a:sym typeface="Lexend"/>
            </a:endParaRPr>
          </a:p>
          <a:p>
            <a:pPr indent="-368300" lvl="0" marL="457200" rtl="0" algn="l">
              <a:spcBef>
                <a:spcPts val="0"/>
              </a:spcBef>
              <a:spcAft>
                <a:spcPts val="0"/>
              </a:spcAft>
              <a:buClr>
                <a:schemeClr val="accent2"/>
              </a:buClr>
              <a:buSzPts val="2200"/>
              <a:buFont typeface="Lexend"/>
              <a:buChar char="▪"/>
            </a:pPr>
            <a:r>
              <a:rPr lang="en" sz="2200">
                <a:latin typeface="Lexend"/>
                <a:ea typeface="Lexend"/>
                <a:cs typeface="Lexend"/>
                <a:sym typeface="Lexend"/>
              </a:rPr>
              <a:t>Next steps</a:t>
            </a:r>
            <a:endParaRPr sz="2200">
              <a:latin typeface="Lexend"/>
              <a:ea typeface="Lexend"/>
              <a:cs typeface="Lexend"/>
              <a:sym typeface="Lexend"/>
            </a:endParaRPr>
          </a:p>
        </p:txBody>
      </p:sp>
      <p:sp>
        <p:nvSpPr>
          <p:cNvPr id="532" name="Google Shape;532;p55"/>
          <p:cNvSpPr/>
          <p:nvPr/>
        </p:nvSpPr>
        <p:spPr>
          <a:xfrm>
            <a:off x="317225" y="305900"/>
            <a:ext cx="5566200" cy="600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Summary</a:t>
            </a:r>
            <a:endParaRPr sz="3400">
              <a:latin typeface="Lexend"/>
              <a:ea typeface="Lexend"/>
              <a:cs typeface="Lexend"/>
              <a:sym typeface="Lexend"/>
            </a:endParaRPr>
          </a:p>
        </p:txBody>
      </p:sp>
      <p:sp>
        <p:nvSpPr>
          <p:cNvPr id="533" name="Google Shape;533;p55"/>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3</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6"/>
          <p:cNvSpPr txBox="1"/>
          <p:nvPr>
            <p:ph idx="4294967295" type="subTitle"/>
          </p:nvPr>
        </p:nvSpPr>
        <p:spPr>
          <a:xfrm>
            <a:off x="317500" y="1934775"/>
            <a:ext cx="8265000" cy="1077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sz="2200">
                <a:solidFill>
                  <a:srgbClr val="000000"/>
                </a:solidFill>
                <a:latin typeface="Lexend"/>
                <a:ea typeface="Lexend"/>
                <a:cs typeface="Lexend"/>
                <a:sym typeface="Lexend"/>
              </a:rPr>
              <a:t>What would a company need to think about as early as possible to set DevRel up for success later on?</a:t>
            </a:r>
            <a:endParaRPr i="1" sz="2200">
              <a:solidFill>
                <a:srgbClr val="000000"/>
              </a:solidFill>
              <a:latin typeface="Lexend"/>
              <a:ea typeface="Lexend"/>
              <a:cs typeface="Lexend"/>
              <a:sym typeface="Lexend"/>
            </a:endParaRPr>
          </a:p>
          <a:p>
            <a:pPr indent="0" lvl="0" marL="0" rtl="0" algn="l">
              <a:spcBef>
                <a:spcPts val="1200"/>
              </a:spcBef>
              <a:spcAft>
                <a:spcPts val="0"/>
              </a:spcAft>
              <a:buNone/>
            </a:pPr>
            <a:r>
              <a:t/>
            </a:r>
            <a:endParaRPr sz="2200">
              <a:latin typeface="Lexend"/>
              <a:ea typeface="Lexend"/>
              <a:cs typeface="Lexend"/>
              <a:sym typeface="Lexend"/>
            </a:endParaRPr>
          </a:p>
        </p:txBody>
      </p:sp>
      <p:sp>
        <p:nvSpPr>
          <p:cNvPr id="539" name="Google Shape;539;p56"/>
          <p:cNvSpPr/>
          <p:nvPr/>
        </p:nvSpPr>
        <p:spPr>
          <a:xfrm>
            <a:off x="317225" y="305900"/>
            <a:ext cx="5566200" cy="600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Core Question</a:t>
            </a:r>
            <a:endParaRPr sz="3400">
              <a:latin typeface="Lexend"/>
              <a:ea typeface="Lexend"/>
              <a:cs typeface="Lexend"/>
              <a:sym typeface="Lexend"/>
            </a:endParaRPr>
          </a:p>
        </p:txBody>
      </p:sp>
      <p:sp>
        <p:nvSpPr>
          <p:cNvPr id="540" name="Google Shape;540;p56"/>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4</a:t>
            </a:r>
            <a:endParaRPr>
              <a:solidFill>
                <a:schemeClr val="dk1"/>
              </a:solidFill>
            </a:endParaRPr>
          </a:p>
        </p:txBody>
      </p:sp>
      <p:sp>
        <p:nvSpPr>
          <p:cNvPr id="541" name="Google Shape;541;p56"/>
          <p:cNvSpPr txBox="1"/>
          <p:nvPr>
            <p:ph idx="4294967295" type="subTitle"/>
          </p:nvPr>
        </p:nvSpPr>
        <p:spPr>
          <a:xfrm>
            <a:off x="439500" y="2185500"/>
            <a:ext cx="8265000" cy="10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solidFill>
                  <a:srgbClr val="000000"/>
                </a:solidFill>
                <a:latin typeface="Lexend"/>
                <a:ea typeface="Lexend"/>
                <a:cs typeface="Lexend"/>
                <a:sym typeface="Lexend"/>
              </a:rPr>
              <a:t>“Begin with the end in mind” - Stephen Covey</a:t>
            </a:r>
            <a:endParaRPr sz="2200">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7"/>
          <p:cNvSpPr/>
          <p:nvPr/>
        </p:nvSpPr>
        <p:spPr>
          <a:xfrm>
            <a:off x="317225" y="305900"/>
            <a:ext cx="5566200" cy="600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Background</a:t>
            </a:r>
            <a:endParaRPr sz="3400">
              <a:latin typeface="Lexend"/>
              <a:ea typeface="Lexend"/>
              <a:cs typeface="Lexend"/>
              <a:sym typeface="Lexend"/>
            </a:endParaRPr>
          </a:p>
        </p:txBody>
      </p:sp>
      <p:sp>
        <p:nvSpPr>
          <p:cNvPr id="547" name="Google Shape;547;p57"/>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5</a:t>
            </a:r>
            <a:endParaRPr>
              <a:solidFill>
                <a:schemeClr val="dk1"/>
              </a:solidFill>
            </a:endParaRPr>
          </a:p>
        </p:txBody>
      </p:sp>
      <p:grpSp>
        <p:nvGrpSpPr>
          <p:cNvPr id="548" name="Google Shape;548;p57"/>
          <p:cNvGrpSpPr/>
          <p:nvPr/>
        </p:nvGrpSpPr>
        <p:grpSpPr>
          <a:xfrm>
            <a:off x="317229" y="1319417"/>
            <a:ext cx="7467521" cy="1650695"/>
            <a:chOff x="2428893" y="622000"/>
            <a:chExt cx="8425500" cy="1942680"/>
          </a:xfrm>
        </p:grpSpPr>
        <p:sp>
          <p:nvSpPr>
            <p:cNvPr id="549" name="Google Shape;549;p57"/>
            <p:cNvSpPr txBox="1"/>
            <p:nvPr/>
          </p:nvSpPr>
          <p:spPr>
            <a:xfrm>
              <a:off x="3739165" y="622010"/>
              <a:ext cx="7021200" cy="976800"/>
            </a:xfrm>
            <a:prstGeom prst="rect">
              <a:avLst/>
            </a:prstGeom>
            <a:noFill/>
            <a:ln>
              <a:noFill/>
            </a:ln>
          </p:spPr>
          <p:txBody>
            <a:bodyPr anchorCtr="0" anchor="ctr" bIns="137150" lIns="0" spcFirstLastPara="1" rIns="0" wrap="square" tIns="137150">
              <a:normAutofit/>
            </a:bodyPr>
            <a:lstStyle/>
            <a:p>
              <a:pPr indent="0" lvl="0" marL="0" rtl="0" algn="l">
                <a:spcBef>
                  <a:spcPts val="0"/>
                </a:spcBef>
                <a:spcAft>
                  <a:spcPts val="0"/>
                </a:spcAft>
                <a:buNone/>
              </a:pPr>
              <a:r>
                <a:rPr lang="en" sz="2200">
                  <a:latin typeface="Lexend"/>
                  <a:ea typeface="Lexend"/>
                  <a:cs typeface="Lexend"/>
                  <a:sym typeface="Lexend"/>
                </a:rPr>
                <a:t>Find it difficult</a:t>
              </a:r>
              <a:r>
                <a:rPr lang="en" sz="2200">
                  <a:latin typeface="Lexend"/>
                  <a:ea typeface="Lexend"/>
                  <a:cs typeface="Lexend"/>
                  <a:sym typeface="Lexend"/>
                </a:rPr>
                <a:t> to prove influence</a:t>
              </a:r>
              <a:endParaRPr sz="2200">
                <a:solidFill>
                  <a:srgbClr val="000000"/>
                </a:solidFill>
                <a:latin typeface="Lexend"/>
                <a:ea typeface="Lexend"/>
                <a:cs typeface="Lexend"/>
                <a:sym typeface="Lexend"/>
              </a:endParaRPr>
            </a:p>
          </p:txBody>
        </p:sp>
        <p:sp>
          <p:nvSpPr>
            <p:cNvPr id="550" name="Google Shape;550;p57"/>
            <p:cNvSpPr txBox="1"/>
            <p:nvPr/>
          </p:nvSpPr>
          <p:spPr>
            <a:xfrm>
              <a:off x="3739165" y="1587880"/>
              <a:ext cx="7021200" cy="976800"/>
            </a:xfrm>
            <a:prstGeom prst="rect">
              <a:avLst/>
            </a:prstGeom>
            <a:noFill/>
            <a:ln>
              <a:noFill/>
            </a:ln>
          </p:spPr>
          <p:txBody>
            <a:bodyPr anchorCtr="0" anchor="ctr" bIns="137150" lIns="0" spcFirstLastPara="1" rIns="0" wrap="square" tIns="137150">
              <a:normAutofit fontScale="92500"/>
            </a:bodyPr>
            <a:lstStyle/>
            <a:p>
              <a:pPr indent="0" lvl="0" marL="0" rtl="0" algn="l">
                <a:spcBef>
                  <a:spcPts val="0"/>
                </a:spcBef>
                <a:spcAft>
                  <a:spcPts val="0"/>
                </a:spcAft>
                <a:buNone/>
              </a:pPr>
              <a:r>
                <a:rPr lang="en" sz="2400">
                  <a:latin typeface="Lexend"/>
                  <a:ea typeface="Lexend"/>
                  <a:cs typeface="Lexend"/>
                  <a:sym typeface="Lexend"/>
                </a:rPr>
                <a:t>Struggle to raise awareness of contributions</a:t>
              </a:r>
              <a:endParaRPr sz="2400">
                <a:solidFill>
                  <a:srgbClr val="000000"/>
                </a:solidFill>
                <a:latin typeface="Lexend"/>
                <a:ea typeface="Lexend"/>
                <a:cs typeface="Lexend"/>
                <a:sym typeface="Lexend"/>
              </a:endParaRPr>
            </a:p>
          </p:txBody>
        </p:sp>
        <p:sp>
          <p:nvSpPr>
            <p:cNvPr id="551" name="Google Shape;551;p57"/>
            <p:cNvSpPr txBox="1"/>
            <p:nvPr/>
          </p:nvSpPr>
          <p:spPr>
            <a:xfrm>
              <a:off x="2560443" y="622000"/>
              <a:ext cx="11787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rgbClr val="EB0A24"/>
                  </a:solidFill>
                  <a:latin typeface="Merriweather"/>
                  <a:ea typeface="Merriweather"/>
                  <a:cs typeface="Merriweather"/>
                  <a:sym typeface="Merriweather"/>
                </a:rPr>
                <a:t>61%</a:t>
              </a:r>
              <a:endParaRPr sz="2800">
                <a:solidFill>
                  <a:srgbClr val="EB0A24"/>
                </a:solidFill>
                <a:latin typeface="Merriweather"/>
                <a:ea typeface="Merriweather"/>
                <a:cs typeface="Merriweather"/>
                <a:sym typeface="Merriweather"/>
              </a:endParaRPr>
            </a:p>
          </p:txBody>
        </p:sp>
        <p:sp>
          <p:nvSpPr>
            <p:cNvPr id="552" name="Google Shape;552;p57"/>
            <p:cNvSpPr txBox="1"/>
            <p:nvPr/>
          </p:nvSpPr>
          <p:spPr>
            <a:xfrm>
              <a:off x="2560443" y="1587875"/>
              <a:ext cx="11787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rgbClr val="EB0A24"/>
                  </a:solidFill>
                  <a:latin typeface="Merriweather"/>
                  <a:ea typeface="Merriweather"/>
                  <a:cs typeface="Merriweather"/>
                  <a:sym typeface="Merriweather"/>
                </a:rPr>
                <a:t>50%</a:t>
              </a:r>
              <a:endParaRPr sz="2800">
                <a:solidFill>
                  <a:srgbClr val="EB0A24"/>
                </a:solidFill>
                <a:latin typeface="Merriweather"/>
                <a:ea typeface="Merriweather"/>
                <a:cs typeface="Merriweather"/>
                <a:sym typeface="Merriweather"/>
              </a:endParaRPr>
            </a:p>
          </p:txBody>
        </p:sp>
        <p:cxnSp>
          <p:nvCxnSpPr>
            <p:cNvPr id="553" name="Google Shape;553;p57"/>
            <p:cNvCxnSpPr/>
            <p:nvPr/>
          </p:nvCxnSpPr>
          <p:spPr>
            <a:xfrm flipH="1">
              <a:off x="2428893" y="1588674"/>
              <a:ext cx="8425500" cy="10200"/>
            </a:xfrm>
            <a:prstGeom prst="straightConnector1">
              <a:avLst/>
            </a:prstGeom>
            <a:noFill/>
            <a:ln cap="flat" cmpd="sng" w="9525">
              <a:solidFill>
                <a:srgbClr val="000000"/>
              </a:solidFill>
              <a:prstDash val="solid"/>
              <a:round/>
              <a:headEnd len="med" w="med" type="none"/>
              <a:tailEnd len="med" w="med" type="none"/>
            </a:ln>
          </p:spPr>
        </p:cxnSp>
        <p:cxnSp>
          <p:nvCxnSpPr>
            <p:cNvPr id="554" name="Google Shape;554;p57"/>
            <p:cNvCxnSpPr/>
            <p:nvPr/>
          </p:nvCxnSpPr>
          <p:spPr>
            <a:xfrm flipH="1">
              <a:off x="2429026" y="2553956"/>
              <a:ext cx="8394000" cy="10500"/>
            </a:xfrm>
            <a:prstGeom prst="straightConnector1">
              <a:avLst/>
            </a:prstGeom>
            <a:noFill/>
            <a:ln cap="flat" cmpd="sng" w="9525">
              <a:solidFill>
                <a:srgbClr val="000000"/>
              </a:solidFill>
              <a:prstDash val="solid"/>
              <a:round/>
              <a:headEnd len="med" w="med" type="none"/>
              <a:tailEnd len="med" w="med" type="none"/>
            </a:ln>
          </p:spPr>
        </p:cxnSp>
      </p:grpSp>
      <p:sp>
        <p:nvSpPr>
          <p:cNvPr id="555" name="Google Shape;555;p57"/>
          <p:cNvSpPr/>
          <p:nvPr/>
        </p:nvSpPr>
        <p:spPr>
          <a:xfrm>
            <a:off x="317225" y="4338125"/>
            <a:ext cx="5703300" cy="291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exend"/>
                <a:ea typeface="Lexend"/>
                <a:cs typeface="Lexend"/>
                <a:sym typeface="Lexend"/>
              </a:rPr>
              <a:t>Source: 2024 State of DevRel Report by DevRel.Agency</a:t>
            </a:r>
            <a:endParaRPr sz="1600">
              <a:latin typeface="Lexend"/>
              <a:ea typeface="Lexend"/>
              <a:cs typeface="Lexend"/>
              <a:sym typeface="Lexend"/>
            </a:endParaRPr>
          </a:p>
        </p:txBody>
      </p:sp>
      <p:grpSp>
        <p:nvGrpSpPr>
          <p:cNvPr id="556" name="Google Shape;556;p57"/>
          <p:cNvGrpSpPr/>
          <p:nvPr/>
        </p:nvGrpSpPr>
        <p:grpSpPr>
          <a:xfrm>
            <a:off x="331185" y="2972008"/>
            <a:ext cx="7439602" cy="829987"/>
            <a:chOff x="2429026" y="1587875"/>
            <a:chExt cx="8394000" cy="976800"/>
          </a:xfrm>
        </p:grpSpPr>
        <p:sp>
          <p:nvSpPr>
            <p:cNvPr id="557" name="Google Shape;557;p57"/>
            <p:cNvSpPr txBox="1"/>
            <p:nvPr/>
          </p:nvSpPr>
          <p:spPr>
            <a:xfrm>
              <a:off x="2560443" y="1587875"/>
              <a:ext cx="11787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rgbClr val="EB0A24"/>
                  </a:solidFill>
                  <a:latin typeface="Merriweather"/>
                  <a:ea typeface="Merriweather"/>
                  <a:cs typeface="Merriweather"/>
                  <a:sym typeface="Merriweather"/>
                </a:rPr>
                <a:t>2nd</a:t>
              </a:r>
              <a:endParaRPr sz="2800">
                <a:solidFill>
                  <a:srgbClr val="EB0A24"/>
                </a:solidFill>
                <a:latin typeface="Merriweather"/>
                <a:ea typeface="Merriweather"/>
                <a:cs typeface="Merriweather"/>
                <a:sym typeface="Merriweather"/>
              </a:endParaRPr>
            </a:p>
          </p:txBody>
        </p:sp>
        <p:cxnSp>
          <p:nvCxnSpPr>
            <p:cNvPr id="558" name="Google Shape;558;p57"/>
            <p:cNvCxnSpPr/>
            <p:nvPr/>
          </p:nvCxnSpPr>
          <p:spPr>
            <a:xfrm flipH="1">
              <a:off x="2429026" y="2553956"/>
              <a:ext cx="8394000" cy="10500"/>
            </a:xfrm>
            <a:prstGeom prst="straightConnector1">
              <a:avLst/>
            </a:prstGeom>
            <a:noFill/>
            <a:ln cap="flat" cmpd="sng" w="9525">
              <a:solidFill>
                <a:srgbClr val="000000"/>
              </a:solidFill>
              <a:prstDash val="solid"/>
              <a:round/>
              <a:headEnd len="med" w="med" type="none"/>
              <a:tailEnd len="med" w="med" type="none"/>
            </a:ln>
          </p:spPr>
        </p:cxnSp>
      </p:grpSp>
      <p:sp>
        <p:nvSpPr>
          <p:cNvPr id="559" name="Google Shape;559;p57"/>
          <p:cNvSpPr txBox="1"/>
          <p:nvPr/>
        </p:nvSpPr>
        <p:spPr>
          <a:xfrm>
            <a:off x="1460548" y="2971950"/>
            <a:ext cx="6222900" cy="830100"/>
          </a:xfrm>
          <a:prstGeom prst="rect">
            <a:avLst/>
          </a:prstGeom>
          <a:noFill/>
          <a:ln>
            <a:noFill/>
          </a:ln>
        </p:spPr>
        <p:txBody>
          <a:bodyPr anchorCtr="0" anchor="ctr" bIns="137150" lIns="0" spcFirstLastPara="1" rIns="0" wrap="square" tIns="137150">
            <a:normAutofit/>
          </a:bodyPr>
          <a:lstStyle/>
          <a:p>
            <a:pPr indent="0" lvl="0" marL="0" rtl="0" algn="l">
              <a:spcBef>
                <a:spcPts val="0"/>
              </a:spcBef>
              <a:spcAft>
                <a:spcPts val="0"/>
              </a:spcAft>
              <a:buNone/>
            </a:pPr>
            <a:r>
              <a:rPr lang="en" sz="2200">
                <a:latin typeface="Lexend"/>
                <a:ea typeface="Lexend"/>
                <a:cs typeface="Lexend"/>
                <a:sym typeface="Lexend"/>
              </a:rPr>
              <a:t>C</a:t>
            </a:r>
            <a:r>
              <a:rPr lang="en" sz="2200">
                <a:latin typeface="Lexend"/>
                <a:ea typeface="Lexend"/>
                <a:cs typeface="Lexend"/>
                <a:sym typeface="Lexend"/>
              </a:rPr>
              <a:t>hallenge</a:t>
            </a:r>
            <a:r>
              <a:rPr lang="en" sz="2200">
                <a:latin typeface="Lexend"/>
                <a:ea typeface="Lexend"/>
                <a:cs typeface="Lexend"/>
                <a:sym typeface="Lexend"/>
              </a:rPr>
              <a:t>: Prove business impact</a:t>
            </a:r>
            <a:endParaRPr sz="2200">
              <a:solidFill>
                <a:srgbClr val="000000"/>
              </a:solidFill>
              <a:latin typeface="Lexend"/>
              <a:ea typeface="Lexend"/>
              <a:cs typeface="Lexend"/>
              <a:sym typeface="Lexend"/>
            </a:endParaRPr>
          </a:p>
        </p:txBody>
      </p:sp>
      <p:pic>
        <p:nvPicPr>
          <p:cNvPr id="560" name="Google Shape;560;p57" title="Screenshot 2025-07-15 at 3.18.07 PM.png"/>
          <p:cNvPicPr preferRelativeResize="0"/>
          <p:nvPr/>
        </p:nvPicPr>
        <p:blipFill>
          <a:blip r:embed="rId3">
            <a:alphaModFix/>
          </a:blip>
          <a:stretch>
            <a:fillRect/>
          </a:stretch>
        </p:blipFill>
        <p:spPr>
          <a:xfrm>
            <a:off x="292600" y="1017624"/>
            <a:ext cx="8333701" cy="40081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6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8"/>
          <p:cNvSpPr/>
          <p:nvPr/>
        </p:nvSpPr>
        <p:spPr>
          <a:xfrm>
            <a:off x="317225" y="305900"/>
            <a:ext cx="5566200" cy="600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Existing Models</a:t>
            </a:r>
            <a:endParaRPr sz="3400">
              <a:latin typeface="Lexend"/>
              <a:ea typeface="Lexend"/>
              <a:cs typeface="Lexend"/>
              <a:sym typeface="Lexend"/>
            </a:endParaRPr>
          </a:p>
        </p:txBody>
      </p:sp>
      <p:sp>
        <p:nvSpPr>
          <p:cNvPr id="566" name="Google Shape;566;p58"/>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6</a:t>
            </a:r>
            <a:endParaRPr>
              <a:solidFill>
                <a:schemeClr val="dk1"/>
              </a:solidFill>
            </a:endParaRPr>
          </a:p>
        </p:txBody>
      </p:sp>
      <p:pic>
        <p:nvPicPr>
          <p:cNvPr id="567" name="Google Shape;567;p58"/>
          <p:cNvPicPr preferRelativeResize="0"/>
          <p:nvPr/>
        </p:nvPicPr>
        <p:blipFill>
          <a:blip r:embed="rId3">
            <a:alphaModFix/>
          </a:blip>
          <a:stretch>
            <a:fillRect/>
          </a:stretch>
        </p:blipFill>
        <p:spPr>
          <a:xfrm>
            <a:off x="439500" y="1093550"/>
            <a:ext cx="4868859" cy="3932200"/>
          </a:xfrm>
          <a:prstGeom prst="rect">
            <a:avLst/>
          </a:prstGeom>
          <a:noFill/>
          <a:ln>
            <a:noFill/>
          </a:ln>
        </p:spPr>
      </p:pic>
      <p:sp>
        <p:nvSpPr>
          <p:cNvPr id="568" name="Google Shape;568;p58"/>
          <p:cNvSpPr txBox="1"/>
          <p:nvPr>
            <p:ph idx="4294967295" type="subTitle"/>
          </p:nvPr>
        </p:nvSpPr>
        <p:spPr>
          <a:xfrm>
            <a:off x="439500" y="2185500"/>
            <a:ext cx="8265000" cy="10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200">
                <a:solidFill>
                  <a:srgbClr val="000000"/>
                </a:solidFill>
                <a:latin typeface="Lexend"/>
                <a:ea typeface="Lexend"/>
                <a:cs typeface="Lexend"/>
                <a:sym typeface="Lexend"/>
              </a:rPr>
              <a:t>Is there a model that visualizes the internal structure and impact of DevRel programs, especially as they grow and mature </a:t>
            </a:r>
            <a:r>
              <a:rPr i="1" lang="en" sz="2200">
                <a:solidFill>
                  <a:srgbClr val="000000"/>
                </a:solidFill>
                <a:latin typeface="Lexend"/>
                <a:ea typeface="Lexend"/>
                <a:cs typeface="Lexend"/>
                <a:sym typeface="Lexend"/>
              </a:rPr>
              <a:t>over time? </a:t>
            </a:r>
            <a:endParaRPr i="1" sz="2200">
              <a:solidFill>
                <a:srgbClr val="000000"/>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6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9"/>
          <p:cNvSpPr/>
          <p:nvPr/>
        </p:nvSpPr>
        <p:spPr>
          <a:xfrm>
            <a:off x="317225" y="305900"/>
            <a:ext cx="5566200" cy="600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Existing Models</a:t>
            </a:r>
            <a:endParaRPr sz="3400">
              <a:latin typeface="Lexend"/>
              <a:ea typeface="Lexend"/>
              <a:cs typeface="Lexend"/>
              <a:sym typeface="Lexend"/>
            </a:endParaRPr>
          </a:p>
        </p:txBody>
      </p:sp>
      <p:sp>
        <p:nvSpPr>
          <p:cNvPr id="574" name="Google Shape;574;p59"/>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7</a:t>
            </a:r>
            <a:endParaRPr>
              <a:solidFill>
                <a:schemeClr val="dk1"/>
              </a:solidFill>
            </a:endParaRPr>
          </a:p>
        </p:txBody>
      </p:sp>
      <p:pic>
        <p:nvPicPr>
          <p:cNvPr id="575" name="Google Shape;575;p59"/>
          <p:cNvPicPr preferRelativeResize="0"/>
          <p:nvPr/>
        </p:nvPicPr>
        <p:blipFill>
          <a:blip r:embed="rId3">
            <a:alphaModFix/>
          </a:blip>
          <a:stretch>
            <a:fillRect/>
          </a:stretch>
        </p:blipFill>
        <p:spPr>
          <a:xfrm>
            <a:off x="317213" y="1093550"/>
            <a:ext cx="6984370" cy="3932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0"/>
          <p:cNvSpPr/>
          <p:nvPr/>
        </p:nvSpPr>
        <p:spPr>
          <a:xfrm>
            <a:off x="317225" y="305900"/>
            <a:ext cx="5566200" cy="600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Existing Models</a:t>
            </a:r>
            <a:endParaRPr sz="3400">
              <a:latin typeface="Lexend"/>
              <a:ea typeface="Lexend"/>
              <a:cs typeface="Lexend"/>
              <a:sym typeface="Lexend"/>
            </a:endParaRPr>
          </a:p>
        </p:txBody>
      </p:sp>
      <p:sp>
        <p:nvSpPr>
          <p:cNvPr id="581" name="Google Shape;581;p60"/>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8</a:t>
            </a:r>
            <a:endParaRPr>
              <a:solidFill>
                <a:schemeClr val="dk1"/>
              </a:solidFill>
            </a:endParaRPr>
          </a:p>
        </p:txBody>
      </p:sp>
      <p:pic>
        <p:nvPicPr>
          <p:cNvPr id="582" name="Google Shape;582;p60"/>
          <p:cNvPicPr preferRelativeResize="0"/>
          <p:nvPr/>
        </p:nvPicPr>
        <p:blipFill>
          <a:blip r:embed="rId3">
            <a:alphaModFix/>
          </a:blip>
          <a:stretch>
            <a:fillRect/>
          </a:stretch>
        </p:blipFill>
        <p:spPr>
          <a:xfrm>
            <a:off x="317225" y="1093550"/>
            <a:ext cx="6758923" cy="3761925"/>
          </a:xfrm>
          <a:prstGeom prst="rect">
            <a:avLst/>
          </a:prstGeom>
          <a:noFill/>
          <a:ln>
            <a:noFill/>
          </a:ln>
        </p:spPr>
      </p:pic>
      <p:sp>
        <p:nvSpPr>
          <p:cNvPr id="583" name="Google Shape;583;p60"/>
          <p:cNvSpPr/>
          <p:nvPr/>
        </p:nvSpPr>
        <p:spPr>
          <a:xfrm>
            <a:off x="317225" y="4635750"/>
            <a:ext cx="3186000" cy="291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Lexend"/>
                <a:ea typeface="Lexend"/>
                <a:cs typeface="Lexend"/>
                <a:sym typeface="Lexend"/>
              </a:rPr>
              <a:t>Source: Shawn Wang @swyx</a:t>
            </a:r>
            <a:endParaRPr sz="1600">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1"/>
          <p:cNvSpPr txBox="1"/>
          <p:nvPr>
            <p:ph idx="4294967295" type="subTitle"/>
          </p:nvPr>
        </p:nvSpPr>
        <p:spPr>
          <a:xfrm>
            <a:off x="317500" y="1251400"/>
            <a:ext cx="8016300" cy="3604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accent1"/>
              </a:buClr>
              <a:buSzPts val="2200"/>
              <a:buFont typeface="Lexend"/>
              <a:buChar char="▪"/>
            </a:pPr>
            <a:r>
              <a:rPr lang="en" sz="2200">
                <a:latin typeface="Lexend"/>
                <a:ea typeface="Lexend"/>
                <a:cs typeface="Lexend"/>
                <a:sym typeface="Lexend"/>
              </a:rPr>
              <a:t>Internal functions</a:t>
            </a:r>
            <a:endParaRPr sz="2200">
              <a:latin typeface="Lexend"/>
              <a:ea typeface="Lexend"/>
              <a:cs typeface="Lexend"/>
              <a:sym typeface="Lexend"/>
            </a:endParaRPr>
          </a:p>
          <a:p>
            <a:pPr indent="-368300" lvl="0" marL="457200" rtl="0" algn="l">
              <a:spcBef>
                <a:spcPts val="0"/>
              </a:spcBef>
              <a:spcAft>
                <a:spcPts val="0"/>
              </a:spcAft>
              <a:buClr>
                <a:schemeClr val="accent1"/>
              </a:buClr>
              <a:buSzPts val="2200"/>
              <a:buFont typeface="Lexend"/>
              <a:buChar char="▪"/>
            </a:pPr>
            <a:r>
              <a:rPr lang="en" sz="2200">
                <a:latin typeface="Lexend"/>
                <a:ea typeface="Lexend"/>
                <a:cs typeface="Lexend"/>
                <a:sym typeface="Lexend"/>
              </a:rPr>
              <a:t>Cross-functional collaboration</a:t>
            </a:r>
            <a:endParaRPr sz="2200">
              <a:latin typeface="Lexend"/>
              <a:ea typeface="Lexend"/>
              <a:cs typeface="Lexend"/>
              <a:sym typeface="Lexend"/>
            </a:endParaRPr>
          </a:p>
          <a:p>
            <a:pPr indent="-368300" lvl="0" marL="457200" rtl="0" algn="l">
              <a:spcBef>
                <a:spcPts val="0"/>
              </a:spcBef>
              <a:spcAft>
                <a:spcPts val="0"/>
              </a:spcAft>
              <a:buClr>
                <a:schemeClr val="accent1"/>
              </a:buClr>
              <a:buSzPts val="2200"/>
              <a:buFont typeface="Lexend"/>
              <a:buChar char="▪"/>
            </a:pPr>
            <a:r>
              <a:rPr lang="en" sz="2200">
                <a:latin typeface="Lexend"/>
                <a:ea typeface="Lexend"/>
                <a:cs typeface="Lexend"/>
                <a:sym typeface="Lexend"/>
              </a:rPr>
              <a:t>Dependencies</a:t>
            </a:r>
            <a:endParaRPr sz="2200">
              <a:latin typeface="Lexend"/>
              <a:ea typeface="Lexend"/>
              <a:cs typeface="Lexend"/>
              <a:sym typeface="Lexend"/>
            </a:endParaRPr>
          </a:p>
          <a:p>
            <a:pPr indent="-368300" lvl="0" marL="457200" rtl="0" algn="l">
              <a:spcBef>
                <a:spcPts val="0"/>
              </a:spcBef>
              <a:spcAft>
                <a:spcPts val="0"/>
              </a:spcAft>
              <a:buClr>
                <a:schemeClr val="accent1"/>
              </a:buClr>
              <a:buSzPts val="2200"/>
              <a:buFont typeface="Lexend"/>
              <a:buChar char="▪"/>
            </a:pPr>
            <a:r>
              <a:rPr lang="en" sz="2200">
                <a:latin typeface="Lexend"/>
                <a:ea typeface="Lexend"/>
                <a:cs typeface="Lexend"/>
                <a:sym typeface="Lexend"/>
              </a:rPr>
              <a:t>Foundational choices</a:t>
            </a:r>
            <a:endParaRPr sz="2200">
              <a:latin typeface="Lexend"/>
              <a:ea typeface="Lexend"/>
              <a:cs typeface="Lexend"/>
              <a:sym typeface="Lexend"/>
            </a:endParaRPr>
          </a:p>
          <a:p>
            <a:pPr indent="-368300" lvl="0" marL="457200" rtl="0" algn="l">
              <a:spcBef>
                <a:spcPts val="0"/>
              </a:spcBef>
              <a:spcAft>
                <a:spcPts val="0"/>
              </a:spcAft>
              <a:buClr>
                <a:schemeClr val="accent1"/>
              </a:buClr>
              <a:buSzPts val="2200"/>
              <a:buFont typeface="Lexend"/>
              <a:buChar char="▪"/>
            </a:pPr>
            <a:r>
              <a:rPr lang="en" sz="2200">
                <a:latin typeface="Lexend"/>
                <a:ea typeface="Lexend"/>
                <a:cs typeface="Lexend"/>
                <a:sym typeface="Lexend"/>
              </a:rPr>
              <a:t>Maturity over time</a:t>
            </a:r>
            <a:endParaRPr sz="2200">
              <a:latin typeface="Lexend"/>
              <a:ea typeface="Lexend"/>
              <a:cs typeface="Lexend"/>
              <a:sym typeface="Lexend"/>
            </a:endParaRPr>
          </a:p>
          <a:p>
            <a:pPr indent="-368300" lvl="0" marL="457200" rtl="0" algn="l">
              <a:spcBef>
                <a:spcPts val="0"/>
              </a:spcBef>
              <a:spcAft>
                <a:spcPts val="0"/>
              </a:spcAft>
              <a:buClr>
                <a:schemeClr val="accent1"/>
              </a:buClr>
              <a:buSzPts val="2200"/>
              <a:buFont typeface="Lexend"/>
              <a:buChar char="▪"/>
            </a:pPr>
            <a:r>
              <a:rPr lang="en" sz="2200">
                <a:latin typeface="Lexend"/>
                <a:ea typeface="Lexend"/>
                <a:cs typeface="Lexend"/>
                <a:sym typeface="Lexend"/>
              </a:rPr>
              <a:t>Team ownership</a:t>
            </a:r>
            <a:endParaRPr sz="2200">
              <a:latin typeface="Lexend"/>
              <a:ea typeface="Lexend"/>
              <a:cs typeface="Lexend"/>
              <a:sym typeface="Lexend"/>
            </a:endParaRPr>
          </a:p>
          <a:p>
            <a:pPr indent="-368300" lvl="0" marL="457200" rtl="0" algn="l">
              <a:spcBef>
                <a:spcPts val="0"/>
              </a:spcBef>
              <a:spcAft>
                <a:spcPts val="0"/>
              </a:spcAft>
              <a:buClr>
                <a:schemeClr val="accent1"/>
              </a:buClr>
              <a:buSzPts val="2200"/>
              <a:buFont typeface="Lexend"/>
              <a:buChar char="▪"/>
            </a:pPr>
            <a:r>
              <a:rPr lang="en" sz="2200">
                <a:latin typeface="Lexend"/>
                <a:ea typeface="Lexend"/>
                <a:cs typeface="Lexend"/>
                <a:sym typeface="Lexend"/>
              </a:rPr>
              <a:t>Non-linear, but interconnected</a:t>
            </a:r>
            <a:endParaRPr sz="2200">
              <a:latin typeface="Lexend"/>
              <a:ea typeface="Lexend"/>
              <a:cs typeface="Lexend"/>
              <a:sym typeface="Lexend"/>
            </a:endParaRPr>
          </a:p>
        </p:txBody>
      </p:sp>
      <p:sp>
        <p:nvSpPr>
          <p:cNvPr id="589" name="Google Shape;589;p61"/>
          <p:cNvSpPr/>
          <p:nvPr/>
        </p:nvSpPr>
        <p:spPr>
          <a:xfrm>
            <a:off x="317225" y="305900"/>
            <a:ext cx="5566200" cy="600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400">
                <a:latin typeface="Lexend"/>
                <a:ea typeface="Lexend"/>
                <a:cs typeface="Lexend"/>
                <a:sym typeface="Lexend"/>
              </a:rPr>
              <a:t>The Gap</a:t>
            </a:r>
            <a:endParaRPr sz="3400">
              <a:latin typeface="Lexend"/>
              <a:ea typeface="Lexend"/>
              <a:cs typeface="Lexend"/>
              <a:sym typeface="Lexend"/>
            </a:endParaRPr>
          </a:p>
        </p:txBody>
      </p:sp>
      <p:sp>
        <p:nvSpPr>
          <p:cNvPr id="590" name="Google Shape;590;p61"/>
          <p:cNvSpPr txBox="1"/>
          <p:nvPr>
            <p:ph idx="4294967295"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9</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tions Proposal">
  <a:themeElements>
    <a:clrScheme name="Simple Light">
      <a:dk1>
        <a:srgbClr val="1D1D1D"/>
      </a:dk1>
      <a:lt1>
        <a:srgbClr val="FFFFF0"/>
      </a:lt1>
      <a:dk2>
        <a:srgbClr val="51BD85"/>
      </a:dk2>
      <a:lt2>
        <a:srgbClr val="FF6652"/>
      </a:lt2>
      <a:accent1>
        <a:srgbClr val="FFE534"/>
      </a:accent1>
      <a:accent2>
        <a:srgbClr val="FFBBDC"/>
      </a:accent2>
      <a:accent3>
        <a:srgbClr val="6AD2E6"/>
      </a:accent3>
      <a:accent4>
        <a:srgbClr val="DBC89F"/>
      </a:accent4>
      <a:accent5>
        <a:srgbClr val="D8E4D6"/>
      </a:accent5>
      <a:accent6>
        <a:srgbClr val="FFFFFF"/>
      </a:accent6>
      <a:hlink>
        <a:srgbClr val="6AD2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